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708" r:id="rId5"/>
    <p:sldMasterId id="2147483715" r:id="rId6"/>
    <p:sldMasterId id="2147483791" r:id="rId7"/>
  </p:sldMasterIdLst>
  <p:notesMasterIdLst>
    <p:notesMasterId r:id="rId32"/>
  </p:notesMasterIdLst>
  <p:sldIdLst>
    <p:sldId id="318" r:id="rId8"/>
    <p:sldId id="608" r:id="rId9"/>
    <p:sldId id="2147471069" r:id="rId10"/>
    <p:sldId id="680" r:id="rId11"/>
    <p:sldId id="622" r:id="rId12"/>
    <p:sldId id="2147471068" r:id="rId13"/>
    <p:sldId id="624" r:id="rId14"/>
    <p:sldId id="623" r:id="rId15"/>
    <p:sldId id="627" r:id="rId16"/>
    <p:sldId id="411" r:id="rId17"/>
    <p:sldId id="626" r:id="rId18"/>
    <p:sldId id="628" r:id="rId19"/>
    <p:sldId id="2147471065" r:id="rId20"/>
    <p:sldId id="629" r:id="rId21"/>
    <p:sldId id="3225" r:id="rId22"/>
    <p:sldId id="611" r:id="rId23"/>
    <p:sldId id="612" r:id="rId24"/>
    <p:sldId id="307" r:id="rId25"/>
    <p:sldId id="635" r:id="rId26"/>
    <p:sldId id="636" r:id="rId27"/>
    <p:sldId id="637" r:id="rId28"/>
    <p:sldId id="2147471066" r:id="rId29"/>
    <p:sldId id="2147471067" r:id="rId30"/>
    <p:sldId id="2147471060" r:id="rId31"/>
  </p:sldIdLst>
  <p:sldSz cx="9144000" cy="5143500" type="screen16x9"/>
  <p:notesSz cx="7023100" cy="9309100"/>
  <p:embeddedFontLst>
    <p:embeddedFont>
      <p:font typeface="Blue Ridge" panose="02000004000200060003" pitchFamily="50" charset="0"/>
      <p:regular r:id="rId33"/>
      <p:bold r:id="rId34"/>
      <p:italic r:id="rId35"/>
      <p:boldItalic r:id="rId36"/>
    </p:embeddedFont>
    <p:embeddedFont>
      <p:font typeface="Blue Ridge Medium" panose="02000004000200060003" pitchFamily="50" charset="0"/>
      <p:regular r:id="rId37"/>
      <p:italic r:id="rId38"/>
    </p:embeddedFont>
    <p:embeddedFont>
      <p:font typeface="Blue Ridge Sans" panose="02000004000200060003" pitchFamily="50" charset="0"/>
      <p:regular r:id="rId39"/>
      <p:bold r:id="rId40"/>
      <p:italic r:id="rId41"/>
      <p:boldItalic r:id="rId42"/>
    </p:embeddedFont>
    <p:embeddedFont>
      <p:font typeface="Blue Ridge Sans Book" panose="02000004000200060003" pitchFamily="50" charset="0"/>
      <p:regular r:id="rId43"/>
      <p:italic r:id="rId44"/>
    </p:embeddedFont>
    <p:embeddedFont>
      <p:font typeface="Blue Ridge Sans Light" panose="02000004000200060003" pitchFamily="50" charset="0"/>
      <p:regular r:id="rId45"/>
      <p:italic r:id="rId46"/>
    </p:embeddedFont>
    <p:embeddedFont>
      <p:font typeface="Blue Ridge Sans Medium" panose="02000004000200060003" pitchFamily="50" charset="0"/>
      <p:regular r:id="rId47"/>
      <p:italic r:id="rId48"/>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6BC9F406-E92A-4316-BB58-42C235FB1AD4}">
          <p14:sldIdLst>
            <p14:sldId id="318"/>
            <p14:sldId id="608"/>
            <p14:sldId id="2147471069"/>
            <p14:sldId id="680"/>
            <p14:sldId id="622"/>
            <p14:sldId id="2147471068"/>
            <p14:sldId id="624"/>
            <p14:sldId id="623"/>
            <p14:sldId id="627"/>
            <p14:sldId id="411"/>
            <p14:sldId id="626"/>
            <p14:sldId id="628"/>
            <p14:sldId id="2147471065"/>
            <p14:sldId id="629"/>
            <p14:sldId id="3225"/>
            <p14:sldId id="611"/>
            <p14:sldId id="612"/>
            <p14:sldId id="307"/>
            <p14:sldId id="635"/>
            <p14:sldId id="636"/>
            <p14:sldId id="637"/>
            <p14:sldId id="2147471066"/>
            <p14:sldId id="2147471067"/>
            <p14:sldId id="2147471060"/>
          </p14:sldIdLst>
        </p14:section>
        <p14:section name="Appendix" id="{832E60C5-8EF6-499A-9C4C-B8B2A3FC25EE}">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284F2-A478-F528-9F15-0E63A3C5ACB5}" name="Jeffrey Powell" initials="JP" userId="S::Jeffrey.Powell@bcbsnc.com::338a354c-7c6f-414b-86ed-208b754bf87b" providerId="AD"/>
  <p188:author id="{1933D0F9-5D88-706B-BEBE-14F304E2087C}" name="Amy Jones" initials="AJ" userId="S::amy.jones@bcbsnc.com::ea056ed6-18fa-465e-b4e1-4e4f2d0856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rick Harrell" initials="PH" lastIdx="25" clrIdx="0">
    <p:extLst>
      <p:ext uri="{19B8F6BF-5375-455C-9EA6-DF929625EA0E}">
        <p15:presenceInfo xmlns:p15="http://schemas.microsoft.com/office/powerpoint/2012/main" userId="S::Patrick.Harrell@bcbsnc.com::768e9d36-a75c-487a-a665-a60acf1bc3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F3FC"/>
    <a:srgbClr val="8FCAE7"/>
    <a:srgbClr val="F7F4F0"/>
    <a:srgbClr val="CCD2CE"/>
    <a:srgbClr val="C9CFCB"/>
    <a:srgbClr val="17759F"/>
    <a:srgbClr val="0A4875"/>
    <a:srgbClr val="E8EAE8"/>
    <a:srgbClr val="C7E1F3"/>
    <a:srgbClr val="F0B2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19" autoAdjust="0"/>
  </p:normalViewPr>
  <p:slideViewPr>
    <p:cSldViewPr snapToGrid="0">
      <p:cViewPr varScale="1">
        <p:scale>
          <a:sx n="80" d="100"/>
          <a:sy n="80" d="100"/>
        </p:scale>
        <p:origin x="88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3.xml"/><Relationship Id="rId41" Type="http://schemas.openxmlformats.org/officeDocument/2006/relationships/font" Target="fonts/font9.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E6743F21-04B7-D145-90F0-10AC56C3A74B}" type="datetimeFigureOut">
              <a:rPr lang="en-US" smtClean="0"/>
              <a:t>6/5/2026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A71F0349-8631-664C-BA2C-177F416EA4FD}" type="slidenum">
              <a:rPr lang="en-US" smtClean="0"/>
              <a:t>‹#›</a:t>
            </a:fld>
            <a:endParaRPr lang="en-US"/>
          </a:p>
        </p:txBody>
      </p:sp>
    </p:spTree>
    <p:extLst>
      <p:ext uri="{BB962C8B-B14F-4D97-AF65-F5344CB8AC3E}">
        <p14:creationId xmlns:p14="http://schemas.microsoft.com/office/powerpoint/2010/main" val="253964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Hello!  Welcome to this presentation about the Student Blue Health Insurance Plan for the University of North Carolina System.  UNC selected Student Blue to provide you with quality health insurance coverage from Blue Cross and Blue Shield of North Carolina (Blue Cross NC)!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There are important changes to coverage for this academic year, including a shift to one health plan (instead of two). If you had coverage last year, please review this presentation carefully.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A71F0349-8631-664C-BA2C-177F416EA4FD}" type="slidenum">
              <a:rPr lang="en-US" smtClean="0"/>
              <a:t>1</a:t>
            </a:fld>
            <a:endParaRPr lang="en-US"/>
          </a:p>
        </p:txBody>
      </p:sp>
    </p:spTree>
    <p:extLst>
      <p:ext uri="{BB962C8B-B14F-4D97-AF65-F5344CB8AC3E}">
        <p14:creationId xmlns:p14="http://schemas.microsoft.com/office/powerpoint/2010/main" val="1617374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baseline="0" dirty="0"/>
              <a:t>If your prescribed medicine is on the ACA preventive drug list, that medicine is covered at 100%. You may click “Preventive Medicines” to see a list and learn more. </a:t>
            </a:r>
          </a:p>
          <a:p>
            <a:pPr fontAlgn="auto">
              <a:spcBef>
                <a:spcPts val="0"/>
              </a:spcBef>
              <a:spcAft>
                <a:spcPts val="0"/>
              </a:spcAf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get your prescribed medicine filled at the Student Health Center, you’ll pay just a $15 copay for each 30-day supply.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You’ll pay higher copays for prescriptions filled at in-network pharmacies depending on the tier of medicine. </a:t>
            </a:r>
            <a:r>
              <a:rPr lang="en-US" sz="1200" kern="1200" dirty="0">
                <a:solidFill>
                  <a:schemeClr val="tx1"/>
                </a:solidFill>
                <a:latin typeface="+mn-lt"/>
                <a:ea typeface="+mn-ea"/>
                <a:cs typeface="+mn-cs"/>
              </a:rPr>
              <a:t>The lowest</a:t>
            </a:r>
            <a:r>
              <a:rPr lang="en-US" sz="1200" kern="1200" baseline="0" dirty="0">
                <a:solidFill>
                  <a:schemeClr val="tx1"/>
                </a:solidFill>
                <a:latin typeface="+mn-lt"/>
                <a:ea typeface="+mn-ea"/>
                <a:cs typeface="+mn-cs"/>
              </a:rPr>
              <a:t> cost</a:t>
            </a:r>
            <a:r>
              <a:rPr lang="en-US" sz="1200" kern="1200" dirty="0">
                <a:solidFill>
                  <a:schemeClr val="tx1"/>
                </a:solidFill>
                <a:latin typeface="+mn-lt"/>
                <a:ea typeface="+mn-ea"/>
                <a:cs typeface="+mn-cs"/>
              </a:rPr>
              <a:t> medicines are</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tier one,</a:t>
            </a:r>
            <a:r>
              <a:rPr lang="en-US" sz="1200" kern="1200" baseline="0" dirty="0">
                <a:solidFill>
                  <a:schemeClr val="tx1"/>
                </a:solidFill>
                <a:latin typeface="+mn-lt"/>
                <a:ea typeface="+mn-ea"/>
                <a:cs typeface="+mn-cs"/>
              </a:rPr>
              <a:t> and</a:t>
            </a:r>
            <a:r>
              <a:rPr lang="en-US" sz="1200" kern="1200" dirty="0">
                <a:solidFill>
                  <a:schemeClr val="tx1"/>
                </a:solidFill>
                <a:latin typeface="+mn-lt"/>
                <a:ea typeface="+mn-ea"/>
                <a:cs typeface="+mn-cs"/>
              </a:rPr>
              <a:t> </a:t>
            </a:r>
            <a:r>
              <a:rPr lang="en-US" dirty="0"/>
              <a:t>you will pay a $30 copay for each 30-day supply.  You’ll pay higher copays for medicines in tiers 2 and 3.</a:t>
            </a:r>
            <a:r>
              <a:rPr lang="en-US" sz="1200" kern="1200" dirty="0">
                <a:solidFill>
                  <a:schemeClr val="tx1"/>
                </a:solidFill>
                <a:latin typeface="+mn-lt"/>
                <a:ea typeface="+mn-ea"/>
                <a:cs typeface="+mn-cs"/>
              </a:rPr>
              <a:t> The</a:t>
            </a:r>
            <a:r>
              <a:rPr lang="en-US" sz="1200" kern="1200" baseline="0" dirty="0">
                <a:solidFill>
                  <a:schemeClr val="tx1"/>
                </a:solidFill>
                <a:latin typeface="+mn-lt"/>
                <a:ea typeface="+mn-ea"/>
                <a:cs typeface="+mn-cs"/>
              </a:rPr>
              <a:t> highest cost medicines are in tiers 4 and 5, and f</a:t>
            </a:r>
            <a:r>
              <a:rPr lang="en-US" sz="1200" kern="1200" dirty="0">
                <a:solidFill>
                  <a:schemeClr val="tx1"/>
                </a:solidFill>
                <a:latin typeface="+mn-lt"/>
                <a:ea typeface="+mn-ea"/>
                <a:cs typeface="+mn-cs"/>
              </a:rPr>
              <a:t>or these, you’ll pay 25% of the discounted cost of the medicine. There is a $150 minimum, but you’ll pay no more than $500 maximum, for each 30-day supply.</a:t>
            </a:r>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8CA5E-0359-5441-A40F-1B289708FF63}"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5441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health plan uses </a:t>
            </a:r>
            <a:r>
              <a:rPr lang="en-US" sz="1200" kern="1200">
                <a:solidFill>
                  <a:schemeClr val="tx1"/>
                </a:solidFill>
                <a:effectLst/>
                <a:latin typeface="+mn-lt"/>
                <a:ea typeface="+mn-ea"/>
                <a:cs typeface="+mn-cs"/>
              </a:rPr>
              <a:t>a drug list (or formulary) as a guide for covering medicines. The drug list shows you all the medicines and related products that are covered by your health plan, and what tier they’re in.  It also tells you if a medicine requires approval before it can be filled, or if there are limits on how much medicine can be filled.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Click here to learn how to find your plan’s formulary on BlueCrossNC.com.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81489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looking for ways to save money on prescriptions, here are some tips.</a:t>
            </a:r>
          </a:p>
          <a:p>
            <a:endParaRPr lang="en-US"/>
          </a:p>
          <a:p>
            <a:r>
              <a:rPr lang="en-US"/>
              <a:t>First, you want to fill your prescriptions at an in-network pharmacy – they will file your claim for you and charge you only what’s been agreed upon as the allowed amount for your medicine.</a:t>
            </a:r>
          </a:p>
          <a:p>
            <a:endParaRPr lang="en-US"/>
          </a:p>
          <a:p>
            <a:r>
              <a:rPr lang="en-US"/>
              <a:t>Also, talk to your doctor.  Ask if there’s option on a lower tier on your plan’s formulary. Sometimes they can prescribe an alternative that costs less. That could include a generic option.  Many brand-name drugs have a generic version which means both drugs have the same active ingredient, strength and dosage – but may cost less. And if you’re taking a medicine regularly, ask if you should get a 90-day supply, which can sometimes cost less than a 30-day supply each month.</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627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your health plan’s coverage of your medicines, click “Check prescription coverage”.</a:t>
            </a:r>
          </a:p>
          <a:p>
            <a:endParaRPr lang="en-US" dirty="0"/>
          </a:p>
          <a:p>
            <a:r>
              <a:rPr lang="en-US" dirty="0"/>
              <a:t>Click “Find A Medication” to see how your current medicines are covered, or to learn how a prescribed medicine will be covered. You can also click here to learn about home delivery or find a local, in-network pharmacy.</a:t>
            </a:r>
          </a:p>
          <a:p>
            <a:endParaRPr lang="en-US" dirty="0"/>
          </a:p>
          <a:p>
            <a:r>
              <a:rPr lang="en-US" dirty="0"/>
              <a:t>You may also scroll down the page to see how your plan covers prescriptions. Click here to review your formulary or get an estimate of how much your medications will cost.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518CA5E-0359-5441-A40F-1B289708FF63}"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8613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Cross NC also offers Amazon Pharmacy – an easy, fast and straightforward way to save money on medicine.</a:t>
            </a:r>
          </a:p>
          <a:p>
            <a:endParaRPr lang="en-US" dirty="0"/>
          </a:p>
          <a:p>
            <a:r>
              <a:rPr lang="en-US" dirty="0"/>
              <a:t>With Amazon Pharmacy you can order your non-specialty medicines and have them delivered to your home by Amazon. You’ll receive free, fast delivery and can track your package in real-time.  You have the option to get 90+ day fills and you may contact a pharmacist 24/7.  You can also manage your medicine and order history online.  And all this while getting our lowest cost available for your prescriptions with MedsYourWay discount card pricing.</a:t>
            </a:r>
          </a:p>
          <a:p>
            <a:endParaRPr lang="en-US" dirty="0"/>
          </a:p>
          <a:p>
            <a:r>
              <a:rPr lang="en-US" dirty="0"/>
              <a:t>Sign up and learn more by visiting amazon.com/BlueCrossNC and click on the “Get started” link.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2425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When you become a member of Student Blue, register for your Blue Cross NC Member Portal.  This is more than a member services website -- it’s a guide to the tools you need to manage your health plan and your health care.  </a:t>
            </a:r>
          </a:p>
          <a:p>
            <a:endParaRPr lang="en-US" dirty="0">
              <a:latin typeface="+mj-lt"/>
            </a:endParaRPr>
          </a:p>
          <a:p>
            <a:r>
              <a:rPr lang="en-US" dirty="0">
                <a:latin typeface="+mj-lt"/>
              </a:rPr>
              <a:t>Here you can:</a:t>
            </a:r>
            <a:endParaRPr lang="en-US" dirty="0">
              <a:latin typeface="+mj-lt"/>
              <a:ea typeface="Calibri"/>
              <a:cs typeface="Calibri"/>
            </a:endParaRPr>
          </a:p>
          <a:p>
            <a:endParaRPr lang="en-US" dirty="0">
              <a:latin typeface="+mj-lt"/>
            </a:endParaRPr>
          </a:p>
          <a:p>
            <a:pPr marL="229870" indent="-229870" fontAlgn="base">
              <a:spcBef>
                <a:spcPct val="20000"/>
              </a:spcBef>
              <a:spcAft>
                <a:spcPct val="0"/>
              </a:spcAft>
              <a:buClr>
                <a:srgbClr val="F89C4D"/>
              </a:buClr>
              <a:buFont typeface="Wingdings" panose="05000000000000000000" pitchFamily="2" charset="2"/>
              <a:buChar char="§"/>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Search for doctors, hospitals and pharmacies</a:t>
            </a:r>
            <a:r>
              <a:rPr lang="en-US" dirty="0">
                <a:solidFill>
                  <a:srgbClr val="000000"/>
                </a:solidFill>
                <a:latin typeface="+mj-lt"/>
                <a:ea typeface="ＭＳ Ｐゴシック"/>
              </a:rPr>
              <a:t> using our Find Care tools</a:t>
            </a:r>
            <a:endParaRPr lang="en-US" sz="1200" b="0" i="0" u="none" strike="noStrike" kern="1200" cap="none" spc="0" normalizeH="0" baseline="0" noProof="0" dirty="0">
              <a:ln>
                <a:noFill/>
              </a:ln>
              <a:solidFill>
                <a:srgbClr val="000000"/>
              </a:solidFill>
              <a:effectLst/>
              <a:uLnTx/>
              <a:uFillTx/>
              <a:latin typeface="+mj-lt"/>
              <a:ea typeface="ＭＳ Ｐゴシック" charset="0"/>
              <a:cs typeface="Calibri"/>
            </a:endParaRPr>
          </a:p>
          <a:p>
            <a:pPr marL="229870" marR="0" lvl="0" indent="-229870" algn="l" defTabSz="457200" rtl="0" eaLnBrk="1" fontAlgn="base" latinLnBrk="0" hangingPunct="1">
              <a:lnSpc>
                <a:spcPct val="100000"/>
              </a:lnSpc>
              <a:spcBef>
                <a:spcPct val="20000"/>
              </a:spcBef>
              <a:spcAft>
                <a:spcPct val="0"/>
              </a:spcAft>
              <a:buClr>
                <a:srgbClr val="F89C4D"/>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Select an in-network PCP for easy access to care</a:t>
            </a:r>
            <a:endParaRPr lang="en-US" sz="1200" b="0" i="0" u="none" strike="noStrike" kern="1200" cap="none" spc="0" normalizeH="0" baseline="0" noProof="0" dirty="0">
              <a:ln>
                <a:noFill/>
              </a:ln>
              <a:solidFill>
                <a:srgbClr val="000000"/>
              </a:solidFill>
              <a:effectLst/>
              <a:uLnTx/>
              <a:uFillTx/>
              <a:latin typeface="+mj-lt"/>
              <a:ea typeface="ＭＳ Ｐゴシック"/>
              <a:cs typeface="Calibri"/>
            </a:endParaRPr>
          </a:p>
          <a:p>
            <a:pPr marL="229870" marR="0" lvl="0" indent="-229870" algn="l" defTabSz="457200" rtl="0" eaLnBrk="1" fontAlgn="base" latinLnBrk="0" hangingPunct="1">
              <a:lnSpc>
                <a:spcPct val="100000"/>
              </a:lnSpc>
              <a:spcBef>
                <a:spcPct val="20000"/>
              </a:spcBef>
              <a:spcAft>
                <a:spcPct val="0"/>
              </a:spcAft>
              <a:buClr>
                <a:srgbClr val="F89C4D"/>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See deductible, claims and benefits</a:t>
            </a:r>
            <a:endParaRPr lang="en-US" sz="1200" b="0" i="0" u="none" strike="noStrike" kern="1200" cap="none" spc="0" normalizeH="0" baseline="0" noProof="0" dirty="0">
              <a:ln>
                <a:noFill/>
              </a:ln>
              <a:solidFill>
                <a:srgbClr val="000000"/>
              </a:solidFill>
              <a:effectLst/>
              <a:uLnTx/>
              <a:uFillTx/>
              <a:latin typeface="+mj-lt"/>
              <a:ea typeface="ＭＳ Ｐゴシック"/>
              <a:cs typeface="Calibri"/>
            </a:endParaRPr>
          </a:p>
          <a:p>
            <a:pPr marL="229870" indent="-229870" fontAlgn="base">
              <a:spcBef>
                <a:spcPct val="20000"/>
              </a:spcBef>
              <a:spcAft>
                <a:spcPct val="0"/>
              </a:spcAft>
              <a:buClr>
                <a:srgbClr val="F89C4D"/>
              </a:buClr>
              <a:buFont typeface="Wingdings" panose="05000000000000000000" pitchFamily="2" charset="2"/>
              <a:buChar char="§"/>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Access important documents like digital member ID cards and EOBs</a:t>
            </a:r>
            <a:r>
              <a:rPr lang="en-US" dirty="0">
                <a:solidFill>
                  <a:srgbClr val="000000"/>
                </a:solidFill>
                <a:latin typeface="+mj-lt"/>
                <a:ea typeface="ＭＳ Ｐゴシック"/>
              </a:rPr>
              <a:t> </a:t>
            </a:r>
          </a:p>
          <a:p>
            <a:pPr marL="229870" indent="-229870" fontAlgn="base">
              <a:spcBef>
                <a:spcPct val="20000"/>
              </a:spcBef>
              <a:spcAft>
                <a:spcPct val="0"/>
              </a:spcAft>
              <a:buClr>
                <a:srgbClr val="F89C4D"/>
              </a:buClr>
              <a:buFont typeface="Wingdings" panose="05000000000000000000" pitchFamily="2" charset="2"/>
              <a:buChar char="§"/>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And compare estimated costs for providers, prescriptions and procedures</a:t>
            </a:r>
            <a:endParaRPr lang="en-US" sz="1200" b="0" i="0" u="none" strike="noStrike" kern="1200" cap="none" spc="0" normalizeH="0" baseline="0" noProof="0" dirty="0">
              <a:ln>
                <a:noFill/>
              </a:ln>
              <a:solidFill>
                <a:srgbClr val="000000"/>
              </a:solidFill>
              <a:effectLst/>
              <a:uLnTx/>
              <a:uFillTx/>
              <a:latin typeface="+mj-lt"/>
              <a:ea typeface="ＭＳ Ｐゴシック"/>
              <a:cs typeface="Calibri"/>
            </a:endParaRPr>
          </a:p>
          <a:p>
            <a:pPr marL="0" marR="0" lvl="0" indent="0" algn="l" defTabSz="457200" rtl="0" eaLnBrk="1" fontAlgn="base" latinLnBrk="0" hangingPunct="1">
              <a:lnSpc>
                <a:spcPct val="100000"/>
              </a:lnSpc>
              <a:spcBef>
                <a:spcPct val="20000"/>
              </a:spcBef>
              <a:spcAft>
                <a:spcPct val="0"/>
              </a:spcAft>
              <a:buClr>
                <a:srgbClr val="F89C4D"/>
              </a:buClr>
              <a:buSzTx/>
              <a:buFont typeface="Wingdings" panose="05000000000000000000" pitchFamily="2" charset="2"/>
              <a:buNone/>
              <a:tabLst/>
              <a:defRPr/>
            </a:pPr>
            <a:endParaRPr kumimoji="0" lang="en-US" sz="1200" b="0" i="0" u="none" strike="noStrike" kern="1200" cap="none" spc="0" normalizeH="0" baseline="0" noProof="0" dirty="0">
              <a:ln>
                <a:noFill/>
              </a:ln>
              <a:solidFill>
                <a:srgbClr val="000000"/>
              </a:solidFill>
              <a:effectLst/>
              <a:uLnTx/>
              <a:uFillTx/>
              <a:latin typeface="+mj-lt"/>
              <a:ea typeface="ＭＳ Ｐゴシック" charset="0"/>
            </a:endParaRPr>
          </a:p>
          <a:p>
            <a:pPr fontAlgn="base">
              <a:spcBef>
                <a:spcPct val="20000"/>
              </a:spcBef>
              <a:spcAft>
                <a:spcPct val="0"/>
              </a:spcAft>
              <a:buClr>
                <a:srgbClr val="F89C4D"/>
              </a:buClr>
              <a:defRPr/>
            </a:pPr>
            <a:r>
              <a:rPr kumimoji="0" lang="en-US" sz="1200" b="0" i="0" u="none" strike="noStrike" kern="1200" cap="none" spc="0" normalizeH="0" baseline="0" noProof="0" dirty="0">
                <a:ln>
                  <a:noFill/>
                </a:ln>
                <a:solidFill>
                  <a:srgbClr val="000000"/>
                </a:solidFill>
                <a:effectLst/>
                <a:uLnTx/>
                <a:uFillTx/>
                <a:latin typeface="+mj-lt"/>
                <a:ea typeface="ＭＳ Ｐゴシック"/>
              </a:rPr>
              <a:t>Click </a:t>
            </a:r>
            <a:r>
              <a:rPr kumimoji="0" lang="en-US" sz="1200" b="1" i="0" u="none" strike="noStrike" kern="1200" cap="none" spc="0" normalizeH="0" baseline="0" noProof="0" dirty="0">
                <a:ln>
                  <a:noFill/>
                </a:ln>
                <a:solidFill>
                  <a:srgbClr val="000000"/>
                </a:solidFill>
                <a:effectLst/>
                <a:uLnTx/>
                <a:uFillTx/>
                <a:latin typeface="+mj-lt"/>
                <a:ea typeface="ＭＳ Ｐゴシック"/>
              </a:rPr>
              <a:t>here</a:t>
            </a:r>
            <a:r>
              <a:rPr kumimoji="0" lang="en-US" sz="1200" b="0" i="0" u="none" strike="noStrike" kern="1200" cap="none" spc="0" normalizeH="0" baseline="0" noProof="0" dirty="0">
                <a:ln>
                  <a:noFill/>
                </a:ln>
                <a:solidFill>
                  <a:srgbClr val="000000"/>
                </a:solidFill>
                <a:effectLst/>
                <a:uLnTx/>
                <a:uFillTx/>
                <a:latin typeface="+mj-lt"/>
                <a:ea typeface="ＭＳ Ｐゴシック"/>
              </a:rPr>
              <a:t> to learn more about the portal and how to register.</a:t>
            </a:r>
            <a:r>
              <a:rPr lang="en-US" dirty="0">
                <a:solidFill>
                  <a:srgbClr val="000000"/>
                </a:solidFill>
                <a:latin typeface="+mj-lt"/>
                <a:ea typeface="ＭＳ Ｐゴシック"/>
              </a:rPr>
              <a:t>   </a:t>
            </a:r>
            <a:endParaRPr lang="en-US" sz="1200" b="0" i="0" u="none" strike="noStrike" kern="1200" cap="none" spc="0" normalizeH="0" baseline="0" noProof="0" dirty="0">
              <a:ln>
                <a:noFill/>
              </a:ln>
              <a:solidFill>
                <a:srgbClr val="000000"/>
              </a:solidFill>
              <a:effectLst/>
              <a:uLnTx/>
              <a:uFillTx/>
              <a:latin typeface="+mj-lt"/>
              <a:ea typeface="ＭＳ Ｐゴシック" charset="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8299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a:t>In addition to seeing an in-network provider, you want to consider where to get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a:t>When you or a loved one gets sick or injured, it can be scary!  You may not be sure where you should go – especially at night or on the weekend. </a:t>
            </a:r>
            <a:r>
              <a:rPr lang="en-US" sz="1200" b="0" i="0" kern="1200">
                <a:solidFill>
                  <a:schemeClr val="tx1"/>
                </a:solidFill>
                <a:effectLst/>
                <a:latin typeface="+mn-lt"/>
                <a:ea typeface="+mn-ea"/>
                <a:cs typeface="+mn-cs"/>
              </a:rPr>
              <a:t>Can it wait until your doctor's office opens? Should you head to urgent care? Is it serious enough for the emergency room? </a:t>
            </a:r>
            <a:r>
              <a:rPr lang="en-US" sz="1200" i="0" baseline="0"/>
              <a:t> It’s not always easy to make the best decision, but it is important!  Your time, cost, and amount of hassle can be very different based on where you go for care.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07807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first thing to do is decide if the care you need is an emergency. </a:t>
            </a:r>
            <a:r>
              <a:rPr lang="en-US" sz="1200" kern="1200">
                <a:solidFill>
                  <a:schemeClr val="tx1"/>
                </a:solidFill>
                <a:latin typeface="+mn-lt"/>
                <a:ea typeface="+mn-ea"/>
                <a:cs typeface="+mn-cs"/>
              </a:rPr>
              <a:t>A</a:t>
            </a:r>
            <a:r>
              <a:rPr lang="en-US" sz="1200" i="0" kern="1200">
                <a:solidFill>
                  <a:schemeClr val="tx1"/>
                </a:solidFill>
                <a:latin typeface="+mn-lt"/>
                <a:ea typeface="+mn-ea"/>
                <a:cs typeface="+mn-cs"/>
              </a:rPr>
              <a:t>n emergency</a:t>
            </a:r>
            <a:r>
              <a:rPr lang="en-US" sz="1200" i="0" kern="1200" baseline="0">
                <a:solidFill>
                  <a:schemeClr val="tx1"/>
                </a:solidFill>
                <a:latin typeface="+mn-lt"/>
                <a:ea typeface="+mn-ea"/>
                <a:cs typeface="+mn-cs"/>
              </a:rPr>
              <a:t> i</a:t>
            </a:r>
            <a:r>
              <a:rPr lang="en-US" sz="1200" i="0"/>
              <a:t>s a medical condition severe</a:t>
            </a:r>
            <a:r>
              <a:rPr lang="en-US" sz="1200" i="0" baseline="0"/>
              <a:t> enough to make a</a:t>
            </a:r>
            <a:r>
              <a:rPr lang="en-US" sz="1200" i="0"/>
              <a:t> reasonable person believe their</a:t>
            </a:r>
            <a:r>
              <a:rPr lang="en-US" sz="1200" i="0" baseline="0"/>
              <a:t> health or life is in serious jeopardy. </a:t>
            </a:r>
            <a:r>
              <a:rPr lang="en-US" sz="1200" b="0" i="0" kern="1200">
                <a:solidFill>
                  <a:schemeClr val="tx1"/>
                </a:solidFill>
                <a:effectLst/>
                <a:latin typeface="+mn-lt"/>
                <a:ea typeface="+mn-ea"/>
                <a:cs typeface="+mn-cs"/>
              </a:rPr>
              <a:t>If you have an issue that threatens your life or health, never wait. Call 911 or go straight to the nearest emergency room!</a:t>
            </a:r>
            <a:r>
              <a:rPr lang="en-US"/>
              <a:t>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3425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a:t>
            </a:r>
            <a:r>
              <a:rPr lang="en-US" baseline="0" dirty="0"/>
              <a:t> w</a:t>
            </a:r>
            <a:r>
              <a:rPr lang="en-US" dirty="0"/>
              <a:t>hen it’s not quite an emergency – what should you do?</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Remember if you visit Student Health Services, those visits cost you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 you may want to visit your primary care provider.  Many doctors now offer walk-in, same day appointments. Others now offer weekend or evening hours.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Some retail pharmacies offer in-store convenience care for treatment of minor health issues.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Your health plan also includes telehealth services where you can speak to a doctor through your computer or an app on your phone.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for some illnesses and injuries, an urgent care center can be a real time and money saver!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Generally, the emergency room is the most expensive place to get care for an illness or injury that isn’t an emergency, and you may have to wait a long time to be seen.</a:t>
            </a:r>
            <a:r>
              <a:rPr lang="en-US" baseline="0" dirty="0"/>
              <a:t> Nobody wants to spend more money or time on health care than they have to.  But that’s exactly what happens when it comes to many emergency room visits, because they can involve issues that simply aren’t emergencies.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31968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introduce your telehealth benefits with Teladoc Health as part of your Student Blue health plan.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4163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UNC System requires that eligible students must have health insurance.  You may be covered under your own insurance plan or your parents’ plan – or you may choose to enroll in Student Blue.  You must make an election to enroll or waive coverage. It’s easy!</a:t>
            </a:r>
            <a:endParaRPr lang="en-US" dirty="0">
              <a:ea typeface="Calibri"/>
              <a:cs typeface="Calibri"/>
            </a:endParaRPr>
          </a:p>
          <a:p>
            <a:endParaRPr lang="en-US" dirty="0"/>
          </a:p>
          <a:p>
            <a:r>
              <a:rPr lang="en-US" dirty="0"/>
              <a:t>First, use this link to Find Your School.  Or you may visit StudentBlueNC.com.</a:t>
            </a:r>
            <a:endParaRPr lang="en-US" dirty="0">
              <a:ea typeface="Calibri"/>
              <a:cs typeface="Calibri"/>
            </a:endParaRPr>
          </a:p>
          <a:p>
            <a:endParaRPr lang="en-US" dirty="0"/>
          </a:p>
          <a:p>
            <a:r>
              <a:rPr lang="en-US" dirty="0"/>
              <a:t>If you don’t have an account with Student Blue, click the Enroll for Coverage button or the Request Waiver button and provide the required information.</a:t>
            </a:r>
            <a:endParaRPr lang="en-US" dirty="0">
              <a:ea typeface="Calibri"/>
              <a:cs typeface="Calibri"/>
            </a:endParaRPr>
          </a:p>
          <a:p>
            <a:endParaRPr lang="en-US" dirty="0"/>
          </a:p>
          <a:p>
            <a:r>
              <a:rPr lang="en-US" dirty="0"/>
              <a:t>If you already have a Student Blue account, enter your username and a one-time passcode to access your account. From there you can enroll or request a waiver.</a:t>
            </a:r>
            <a:endParaRPr lang="en-US" dirty="0">
              <a:ea typeface="Calibri"/>
              <a:cs typeface="Calibri"/>
            </a:endParaRPr>
          </a:p>
          <a:p>
            <a:endParaRPr lang="en-US" dirty="0"/>
          </a:p>
          <a:p>
            <a:r>
              <a:rPr lang="en-US" dirty="0"/>
              <a:t>If you enroll, you will get an email with a confirmation number. Please keep this for your records.  A Student Blue member ID card will also be mailed to the address you provide.</a:t>
            </a:r>
            <a:endParaRPr lang="en-US" dirty="0">
              <a:ea typeface="Calibri"/>
              <a:cs typeface="Calibri"/>
            </a:endParaRPr>
          </a:p>
          <a:p>
            <a:endParaRPr lang="en-US" dirty="0"/>
          </a:p>
          <a:p>
            <a:r>
              <a:rPr lang="en-US" dirty="0"/>
              <a:t>If you request a waiver, it needs to be approved. You will get an email with your approval or denial of this request.  If approved, the health insurance charge will then be removed from your student account.</a:t>
            </a:r>
            <a:endParaRPr lang="en-US" dirty="0">
              <a:ea typeface="Calibri"/>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02321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Teladoc Health provides virtual access (by phone or video) with board-certified doctors who can diagnose symptoms and prescribe medicine for a range of health care needs including primary care, 24/7 non-urgent acute care, mental health care, dermatology and nutritional counseling.</a:t>
            </a:r>
          </a:p>
          <a:p>
            <a:endParaRPr lang="en-US" dirty="0"/>
          </a:p>
          <a:p>
            <a:r>
              <a:rPr lang="en-US" sz="1200" kern="1200" dirty="0">
                <a:solidFill>
                  <a:schemeClr val="tx1"/>
                </a:solidFill>
                <a:effectLst/>
                <a:latin typeface="+mn-lt"/>
                <a:ea typeface="+mn-ea"/>
                <a:cs typeface="+mn-cs"/>
              </a:rPr>
              <a:t>You can save time and money with Teladoc Health. You’ll pay $0 for each Teladoc Health visit with your Student Blue health plan.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7706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three ways to get started with Teladoc Health.  Just download their mobile app, visit TeladocHealth.com or call 1-855-549-2214.  H</a:t>
            </a:r>
            <a:r>
              <a:rPr lang="en-US" sz="1200" kern="1200" baseline="0" dirty="0">
                <a:solidFill>
                  <a:schemeClr val="tx1"/>
                </a:solidFill>
                <a:effectLst/>
                <a:latin typeface="+mn-lt"/>
                <a:ea typeface="+mn-ea"/>
                <a:cs typeface="+mn-cs"/>
              </a:rPr>
              <a:t>ave your Blue Cross NC member ID card handy to register.</a:t>
            </a:r>
            <a:r>
              <a:rPr lang="en-US" sz="1200" kern="1200" dirty="0">
                <a:solidFill>
                  <a:schemeClr val="tx1"/>
                </a:solidFill>
                <a:effectLst/>
                <a:latin typeface="+mn-lt"/>
                <a:ea typeface="+mn-ea"/>
                <a:cs typeface="+mn-cs"/>
              </a:rPr>
              <a:t>  Go ahead and activate</a:t>
            </a:r>
            <a:r>
              <a:rPr lang="en-US" sz="1200" kern="1200" baseline="0" dirty="0">
                <a:solidFill>
                  <a:schemeClr val="tx1"/>
                </a:solidFill>
                <a:effectLst/>
                <a:latin typeface="+mn-lt"/>
                <a:ea typeface="+mn-ea"/>
                <a:cs typeface="+mn-cs"/>
              </a:rPr>
              <a:t> your account, so when you need Teladoc Health, you’ll be ready.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8405CD0-2252-44B8-AA1D-9BF1A804AB2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31620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you get the care you need, you</a:t>
            </a:r>
            <a:r>
              <a:rPr lang="en-US" baseline="0" dirty="0"/>
              <a:t> can have your health plan information right in the palm of your hand! Blue Cross NC Mobile lets you securely connect to your Blue Cross NC health plan whenever you want.  </a:t>
            </a:r>
          </a:p>
          <a:p>
            <a:endParaRPr lang="en-US" baseline="0" dirty="0"/>
          </a:p>
          <a:p>
            <a:r>
              <a:rPr lang="en-US" baseline="0" dirty="0"/>
              <a:t>Download your digital member ID card to your Apple or Google wallet. View your claims. Or track your benefits, deductibles, and out of pocket expenses.  You can call customer service or send a message through the app. Fingerprint/Touch ID sign in is available on certain devices.  </a:t>
            </a:r>
          </a:p>
          <a:p>
            <a:endParaRPr lang="en-US" baseline="0" dirty="0"/>
          </a:p>
          <a:p>
            <a:r>
              <a:rPr lang="en-US" baseline="0" dirty="0"/>
              <a:t>The mobile app is available on the App Store and Google Play.</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09469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forget to check out your member discounts available through Blue365® on your Blue Cross NC member portal.  Looks for “savings and rewards” on the home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can help you save money every day of the year, while you stay healthy.  Blue365® offers discounts on healthy products and services</a:t>
            </a:r>
            <a:r>
              <a:rPr lang="en-US" baseline="0" dirty="0"/>
              <a:t> – everything from gym memberships to nutrition programs to laser eye surgery!   When you sign up, you’ll get special weekly deals from well-known companies – delivered right to your email inbox.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7438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presentation.  We’re here to help you get the most out of your Student Blue health insurance plan.  </a:t>
            </a:r>
          </a:p>
          <a:p>
            <a:endParaRPr lang="en-US" dirty="0"/>
          </a:p>
          <a:p>
            <a:r>
              <a:rPr lang="en-US" dirty="0"/>
              <a:t>Get connected – log into StudentBlueNC.com and download Blue Cross NC Mobile today.</a:t>
            </a:r>
          </a:p>
          <a:p>
            <a:endParaRPr lang="en-US" dirty="0"/>
          </a:p>
          <a:p>
            <a:r>
              <a:rPr lang="en-US" dirty="0"/>
              <a:t>If you have any questions, call us at the number on the back of Blue Cross NC member ID card.</a:t>
            </a:r>
          </a:p>
          <a:p>
            <a:endParaRPr lang="en-US" dirty="0"/>
          </a:p>
          <a:p>
            <a:r>
              <a:rPr lang="en-US" dirty="0"/>
              <a:t>And remember to take advantage of the valuable services through your Student Health Center.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181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an international student, you may waive Student Blue health plan coverage if you have other health plan coverage that meets certain requirements. Please press pause if you’d like to review these requirements.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7217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defRPr/>
            </a:pPr>
            <a:r>
              <a:rPr lang="en-US" dirty="0"/>
              <a:t>You must enroll or waive coverage no later than September 10, 2026, for the Fall 2026 semester and by January 31, 2027, for the Spring 2027 semester.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Each semester the Student Health Insurance Premium is added to all eligible students’ University accounts.  Eligible students must pay the premium and enroll or complete the online waiver request.  Your cost depends on whether you are an undergraduate student or graduate student.</a:t>
            </a:r>
            <a:endParaRPr lang="en-US" sz="1200" kern="1200" dirty="0">
              <a:solidFill>
                <a:schemeClr val="tx1"/>
              </a:solidFill>
              <a:latin typeface="+mn-lt"/>
              <a:ea typeface="Calibri"/>
              <a:cs typeface="Calibri"/>
            </a:endParaRPr>
          </a:p>
          <a:p>
            <a:pPr lvl="0"/>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71F0349-8631-664C-BA2C-177F416EA4FD}" type="slidenum">
              <a:rPr lang="en-US" smtClean="0"/>
              <a:t>4</a:t>
            </a:fld>
            <a:endParaRPr lang="en-US"/>
          </a:p>
        </p:txBody>
      </p:sp>
    </p:spTree>
    <p:extLst>
      <p:ext uri="{BB962C8B-B14F-4D97-AF65-F5344CB8AC3E}">
        <p14:creationId xmlns:p14="http://schemas.microsoft.com/office/powerpoint/2010/main" val="156593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Now let’s take a look at your Student Blue benefits, starting with preventive care. </a:t>
            </a:r>
            <a:r>
              <a:rPr lang="en-US" dirty="0"/>
              <a:t>Preventive care is routine health care that can help prevent illnesses, diseases or other health problems, such as flu shots, cancer screenings and blood pressure checks.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With your Student Blue health plan, there is no charge for preventive care if you visit UNC’s Student Health Services or another in-network doctor. </a:t>
            </a:r>
            <a:endParaRPr lang="en-US" dirty="0"/>
          </a:p>
          <a:p>
            <a:endParaRPr lang="en-US" dirty="0"/>
          </a:p>
          <a:p>
            <a:r>
              <a:rPr lang="en-US" dirty="0"/>
              <a:t>To learn more about preventive care, check out your benefit booklet or visit BlueCrossNC.com/preventive.</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With your Student Blue health plan, there is no charge for preventive care if you visit UNC’s Student Health Services or another in-network doctor.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44242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mn-lt"/>
                <a:ea typeface="+mn-ea"/>
                <a:cs typeface="+mn-cs"/>
              </a:rPr>
              <a:t>With your Student Blue health plan, you’ll pay copays for certain health care services. A copay is a fixed dollar amount you pay at the time the service is received.</a:t>
            </a:r>
          </a:p>
          <a:p>
            <a:pPr lvl="0"/>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Keep in mind, there is no charge for visits to the Student Health Center.</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If your Primary Care Provider is in-network, you will pay a $90 copay for an office visit. If you see the PCP that you select in your Blue Cross NC Member Portal, however, the first three copays to that provider are waived.  See your benefit booklet for details. If you have an in-network mental health office visit, you’ll pay a $10 copay.  If you see an in-network specialist, you’ll</a:t>
            </a:r>
            <a:r>
              <a:rPr lang="en-US" sz="1200" kern="1200" baseline="0" dirty="0">
                <a:solidFill>
                  <a:schemeClr val="tx1"/>
                </a:solidFill>
                <a:latin typeface="+mn-lt"/>
                <a:ea typeface="+mn-ea"/>
                <a:cs typeface="+mn-cs"/>
              </a:rPr>
              <a:t> pay </a:t>
            </a:r>
            <a:r>
              <a:rPr lang="en-US" sz="1200" kern="1200" dirty="0">
                <a:solidFill>
                  <a:schemeClr val="tx1"/>
                </a:solidFill>
                <a:latin typeface="+mn-lt"/>
                <a:ea typeface="+mn-ea"/>
                <a:cs typeface="+mn-cs"/>
              </a:rPr>
              <a:t>a $150 copay and if you go to an in-network urgent care center, you’ll pay a $175 copay.  If you go to the emergency room, you’ll pay a $750 copay for the first visit, and any additional visits (during the plan year) will have a $1,250 copay.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With your health plan, you have the option of visiting doctors outside of the network, but in most cases, you’ll pay more for those services.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8CA5E-0359-5441-A40F-1B289708FF63}"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0933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mn-lt"/>
                <a:ea typeface="+mn-ea"/>
                <a:cs typeface="+mn-cs"/>
              </a:rPr>
              <a:t>Some health care services,</a:t>
            </a:r>
            <a:r>
              <a:rPr lang="en-US" sz="1200" kern="1200" baseline="0" dirty="0">
                <a:solidFill>
                  <a:schemeClr val="tx1"/>
                </a:solidFill>
                <a:latin typeface="+mn-lt"/>
                <a:ea typeface="+mn-ea"/>
                <a:cs typeface="+mn-cs"/>
              </a:rPr>
              <a:t> like these you see here, do not have a copay.  But they do </a:t>
            </a:r>
            <a:r>
              <a:rPr lang="en-US" sz="1200" kern="1200" dirty="0">
                <a:solidFill>
                  <a:schemeClr val="tx1"/>
                </a:solidFill>
                <a:latin typeface="+mn-lt"/>
                <a:ea typeface="+mn-ea"/>
                <a:cs typeface="+mn-cs"/>
              </a:rPr>
              <a:t>count toward your deductible – which is the amount you pay for care before your plan begins to pay for covered services. Your deductible accumulates (or adds up) throughout the benefit period and re-sets to zero when your health care plan renews each year.</a:t>
            </a:r>
          </a:p>
          <a:p>
            <a:pPr lvl="0"/>
            <a:endParaRPr lang="en-US" sz="1200" kern="1200" dirty="0">
              <a:solidFill>
                <a:schemeClr val="tx1"/>
              </a:solidFill>
              <a:latin typeface="+mn-lt"/>
              <a:ea typeface="+mn-ea"/>
              <a:cs typeface="+mn-cs"/>
            </a:endParaRPr>
          </a:p>
          <a:p>
            <a:pPr lvl="0"/>
            <a:r>
              <a:rPr lang="en-US" sz="1200" kern="1200" baseline="0" dirty="0">
                <a:solidFill>
                  <a:schemeClr val="tx1"/>
                </a:solidFill>
                <a:latin typeface="+mn-lt"/>
                <a:ea typeface="+mn-ea"/>
                <a:cs typeface="+mn-cs"/>
              </a:rPr>
              <a:t>For a list of all covered services, please refer to your benefit booklet.</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9240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mn-lt"/>
                <a:ea typeface="+mn-ea"/>
                <a:cs typeface="+mn-cs"/>
              </a:rPr>
              <a:t>For the 2026-2027 plan year, you have an in-network deductible of $2,000.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Once you reach your deductible amount, your plan will pay 60% of your in-network health care costs, and you’ll pay the other 40% (plus any copays you may have) until you reach your total out-of-pocket limit. This percentage of your health care costs is called coinsurance.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We add together what you pay in copays, deductible, and coinsurance, and that counts towards your total out-of-pocket limit. When you reach this amount, your plan pays all of your covered in-network medical services for the rest of your health care plan year.</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If you see out-of-network providers, you will have a higher deductible, coinsurance and out-of-pocket limit.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4278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I’ll show you how prescriptions will be covered and how to save money when you fill them at the pharmacy.</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71F0349-8631-664C-BA2C-177F416EA4F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1683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Dark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
            <a:ext cx="9144000" cy="5143500"/>
          </a:xfrm>
        </p:spPr>
        <p:txBody>
          <a:bodyPr>
            <a:normAutofit/>
          </a:bodyPr>
          <a:lstStyle>
            <a:lvl1pPr marL="0" indent="0">
              <a:buFontTx/>
              <a:buNone/>
              <a:defRPr sz="1000"/>
            </a:lvl1pPr>
          </a:lstStyle>
          <a:p>
            <a:r>
              <a:rPr lang="en-US"/>
              <a:t>Click icon to add picture</a:t>
            </a:r>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tx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2" y="729537"/>
            <a:ext cx="2983832" cy="2756184"/>
          </a:xfrm>
        </p:spPr>
        <p:txBody>
          <a:bodyPr/>
          <a:lstStyle>
            <a:lvl1pPr>
              <a:defRPr>
                <a:solidFill>
                  <a:schemeClr val="tx1"/>
                </a:solidFill>
              </a:defRPr>
            </a:lvl1pPr>
          </a:lstStyle>
          <a:p>
            <a:r>
              <a:rPr lang="en-US"/>
              <a:t>Click to edit master title style</a:t>
            </a:r>
          </a:p>
        </p:txBody>
      </p:sp>
      <p:sp>
        <p:nvSpPr>
          <p:cNvPr id="10" name="TextBox 11">
            <a:extLst>
              <a:ext uri="{FF2B5EF4-FFF2-40B4-BE49-F238E27FC236}">
                <a16:creationId xmlns:a16="http://schemas.microsoft.com/office/drawing/2014/main" id="{8A086999-AEEE-C6FA-9DE6-5F8DCD177C29}"/>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95413" y="4852988"/>
            <a:ext cx="596199"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206552228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Welcome Slide: Sea Half Photo">
    <p:bg>
      <p:bgPr>
        <a:solidFill>
          <a:schemeClr val="tx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83581" y="0"/>
            <a:ext cx="4860419" cy="5143500"/>
          </a:xfrm>
        </p:spPr>
        <p:txBody>
          <a:bodyPr>
            <a:normAutofit/>
          </a:bodyPr>
          <a:lstStyle>
            <a:lvl1pPr marL="0" indent="0">
              <a:buFontTx/>
              <a:buNone/>
              <a:defRPr sz="1000">
                <a:solidFill>
                  <a:schemeClr val="bg1"/>
                </a:solidFill>
              </a:defRPr>
            </a:lvl1pPr>
          </a:lstStyle>
          <a:p>
            <a:r>
              <a:rPr lang="en-US"/>
              <a:t>Click icon to add picture</a:t>
            </a:r>
          </a:p>
        </p:txBody>
      </p:sp>
      <p:sp>
        <p:nvSpPr>
          <p:cNvPr id="12" name="Text Placeholder 11"/>
          <p:cNvSpPr>
            <a:spLocks noGrp="1"/>
          </p:cNvSpPr>
          <p:nvPr>
            <p:ph type="body" sz="quarter" idx="14" hasCustomPrompt="1"/>
          </p:nvPr>
        </p:nvSpPr>
        <p:spPr>
          <a:xfrm>
            <a:off x="418990" y="3038475"/>
            <a:ext cx="3159235" cy="1689100"/>
          </a:xfrm>
        </p:spPr>
        <p:txBody>
          <a:bodyPr/>
          <a:lstStyle>
            <a:lvl1pPr marL="0" indent="0" algn="l">
              <a:buNone/>
              <a:defRPr sz="1600" b="0" i="0">
                <a:solidFill>
                  <a:srgbClr val="FFFFFF"/>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23900"/>
            <a:ext cx="3158726" cy="2377440"/>
          </a:xfrm>
        </p:spPr>
        <p:txBody>
          <a:bodyPr anchor="ctr" anchorCtr="0"/>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0" y="409575"/>
            <a:ext cx="3159125" cy="430213"/>
          </a:xfrm>
        </p:spPr>
        <p:txBody>
          <a:bodyPr/>
          <a:lstStyle>
            <a:lvl1pPr marL="0" indent="0">
              <a:buNone/>
              <a:defRPr sz="2000" b="0" i="0">
                <a:solidFill>
                  <a:schemeClr val="bg1"/>
                </a:solidFill>
                <a:latin typeface="Blue Ridge Sans Book"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628321" y="4852988"/>
            <a:ext cx="46329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pic>
        <p:nvPicPr>
          <p:cNvPr id="8" name="Picture 7">
            <a:extLst>
              <a:ext uri="{FF2B5EF4-FFF2-40B4-BE49-F238E27FC236}">
                <a16:creationId xmlns:a16="http://schemas.microsoft.com/office/drawing/2014/main" id="{7984EBE0-02A6-24F1-E3CD-22BC4A6A3431}"/>
              </a:ext>
            </a:extLst>
          </p:cNvPr>
          <p:cNvPicPr>
            <a:picLocks noChangeAspect="1"/>
          </p:cNvPicPr>
          <p:nvPr userDrawn="1"/>
        </p:nvPicPr>
        <p:blipFill>
          <a:blip r:embed="rId2"/>
          <a:srcRect/>
          <a:stretch/>
        </p:blipFill>
        <p:spPr>
          <a:xfrm>
            <a:off x="7986626" y="244523"/>
            <a:ext cx="952500" cy="241300"/>
          </a:xfrm>
          <a:prstGeom prst="rect">
            <a:avLst/>
          </a:prstGeom>
        </p:spPr>
      </p:pic>
    </p:spTree>
    <p:extLst>
      <p:ext uri="{BB962C8B-B14F-4D97-AF65-F5344CB8AC3E}">
        <p14:creationId xmlns:p14="http://schemas.microsoft.com/office/powerpoint/2010/main" val="7206423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Divider: Dogwood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895877" y="120140"/>
            <a:ext cx="1248123" cy="48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attern of blue crosses and shield shapes&#10;&#10;Description automatically generated">
            <a:extLst>
              <a:ext uri="{FF2B5EF4-FFF2-40B4-BE49-F238E27FC236}">
                <a16:creationId xmlns:a16="http://schemas.microsoft.com/office/drawing/2014/main" id="{2AEC74FE-2234-BBC0-6581-36CF2083B694}"/>
              </a:ext>
            </a:extLst>
          </p:cNvPr>
          <p:cNvPicPr>
            <a:picLocks noChangeAspect="1"/>
          </p:cNvPicPr>
          <p:nvPr userDrawn="1"/>
        </p:nvPicPr>
        <p:blipFill>
          <a:blip r:embed="rId2">
            <a:alphaModFix amt="10000"/>
          </a:blip>
          <a:srcRect l="2204" t="3874" r="2316" b="4039"/>
          <a:stretch/>
        </p:blipFill>
        <p:spPr>
          <a:xfrm>
            <a:off x="1" y="1"/>
            <a:ext cx="9144000" cy="5143500"/>
          </a:xfrm>
          <a:prstGeom prst="rect">
            <a:avLst/>
          </a:prstGeom>
        </p:spPr>
      </p:pic>
      <p:sp>
        <p:nvSpPr>
          <p:cNvPr id="4" name="TextBox 11">
            <a:extLst>
              <a:ext uri="{FF2B5EF4-FFF2-40B4-BE49-F238E27FC236}">
                <a16:creationId xmlns:a16="http://schemas.microsoft.com/office/drawing/2014/main" id="{B00904ED-A1AC-B716-9417-886DE3BB6F07}"/>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95413" y="4852988"/>
            <a:ext cx="596199" cy="273050"/>
          </a:xfrm>
        </p:spPr>
        <p:txBody>
          <a:bodyPr/>
          <a:lstStyle>
            <a:lvl1pPr>
              <a:defRPr>
                <a:solidFill>
                  <a:srgbClr val="003547"/>
                </a:solidFill>
              </a:defRPr>
            </a:lvl1pPr>
          </a:lstStyle>
          <a:p>
            <a:pPr>
              <a:defRPr/>
            </a:pPr>
            <a:fld id="{730D6F3B-DFBA-0549-B266-433805EFCAA9}" type="slidenum">
              <a:rPr lang="en-US" smtClean="0"/>
              <a:pPr>
                <a:defRPr/>
              </a:pPr>
              <a:t>‹#›</a:t>
            </a:fld>
            <a:endParaRPr lang="en-US"/>
          </a:p>
        </p:txBody>
      </p:sp>
      <p:pic>
        <p:nvPicPr>
          <p:cNvPr id="2" name="Picture 1">
            <a:extLst>
              <a:ext uri="{FF2B5EF4-FFF2-40B4-BE49-F238E27FC236}">
                <a16:creationId xmlns:a16="http://schemas.microsoft.com/office/drawing/2014/main" id="{52E6F886-2CEF-C73C-251C-C3012F670FCF}"/>
              </a:ext>
            </a:extLst>
          </p:cNvPr>
          <p:cNvPicPr>
            <a:picLocks noChangeAspect="1"/>
          </p:cNvPicPr>
          <p:nvPr userDrawn="1"/>
        </p:nvPicPr>
        <p:blipFill>
          <a:blip r:embed="rId3"/>
          <a:srcRect/>
          <a:stretch/>
        </p:blipFill>
        <p:spPr>
          <a:xfrm>
            <a:off x="479436" y="421857"/>
            <a:ext cx="1727200" cy="393700"/>
          </a:xfrm>
          <a:prstGeom prst="rect">
            <a:avLst/>
          </a:prstGeom>
        </p:spPr>
      </p:pic>
      <p:sp>
        <p:nvSpPr>
          <p:cNvPr id="3" name="Title 1">
            <a:extLst>
              <a:ext uri="{FF2B5EF4-FFF2-40B4-BE49-F238E27FC236}">
                <a16:creationId xmlns:a16="http://schemas.microsoft.com/office/drawing/2014/main" id="{8BE22D94-C6E9-3421-D6A7-65EBF87322F1}"/>
              </a:ext>
            </a:extLst>
          </p:cNvPr>
          <p:cNvSpPr>
            <a:spLocks noGrp="1"/>
          </p:cNvSpPr>
          <p:nvPr>
            <p:ph type="title" hasCustomPrompt="1"/>
          </p:nvPr>
        </p:nvSpPr>
        <p:spPr>
          <a:xfrm>
            <a:off x="453762" y="0"/>
            <a:ext cx="7995844" cy="5143499"/>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80103902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Divider: Sea Pattern">
    <p:bg>
      <p:bgPr>
        <a:solidFill>
          <a:schemeClr val="tx1"/>
        </a:solidFill>
        <a:effectLst/>
      </p:bgPr>
    </p:bg>
    <p:spTree>
      <p:nvGrpSpPr>
        <p:cNvPr id="1" name=""/>
        <p:cNvGrpSpPr/>
        <p:nvPr/>
      </p:nvGrpSpPr>
      <p:grpSpPr>
        <a:xfrm>
          <a:off x="0" y="0"/>
          <a:ext cx="0" cy="0"/>
          <a:chOff x="0" y="0"/>
          <a:chExt cx="0" cy="0"/>
        </a:xfrm>
      </p:grpSpPr>
      <p:pic>
        <p:nvPicPr>
          <p:cNvPr id="8" name="Picture 7" descr="A pattern of blue crosses and shield shapes&#10;&#10;Description automatically generated">
            <a:extLst>
              <a:ext uri="{FF2B5EF4-FFF2-40B4-BE49-F238E27FC236}">
                <a16:creationId xmlns:a16="http://schemas.microsoft.com/office/drawing/2014/main" id="{F61FD01E-B76E-8067-6187-8C0A0F714B62}"/>
              </a:ext>
            </a:extLst>
          </p:cNvPr>
          <p:cNvPicPr>
            <a:picLocks noChangeAspect="1"/>
          </p:cNvPicPr>
          <p:nvPr userDrawn="1"/>
        </p:nvPicPr>
        <p:blipFill>
          <a:blip r:embed="rId2">
            <a:alphaModFix amt="10000"/>
          </a:blip>
          <a:srcRect l="2204" t="3874" r="2316" b="4039"/>
          <a:stretch/>
        </p:blipFill>
        <p:spPr>
          <a:xfrm>
            <a:off x="1" y="1"/>
            <a:ext cx="9144000" cy="5143500"/>
          </a:xfrm>
          <a:prstGeom prst="rect">
            <a:avLst/>
          </a:prstGeom>
        </p:spPr>
      </p:pic>
      <p:sp>
        <p:nvSpPr>
          <p:cNvPr id="22" name="Rectangle 21">
            <a:extLst>
              <a:ext uri="{FF2B5EF4-FFF2-40B4-BE49-F238E27FC236}">
                <a16:creationId xmlns:a16="http://schemas.microsoft.com/office/drawing/2014/main" id="{8BA1E899-24F1-2CF0-336D-5822F2BA91B3}"/>
              </a:ext>
            </a:extLst>
          </p:cNvPr>
          <p:cNvSpPr/>
          <p:nvPr userDrawn="1"/>
        </p:nvSpPr>
        <p:spPr>
          <a:xfrm>
            <a:off x="7895877" y="120140"/>
            <a:ext cx="1248123" cy="4805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0985DD-BE10-C38B-6ECA-9F87FE49A6F9}"/>
              </a:ext>
            </a:extLst>
          </p:cNvPr>
          <p:cNvSpPr/>
          <p:nvPr userDrawn="1"/>
        </p:nvSpPr>
        <p:spPr>
          <a:xfrm>
            <a:off x="115200" y="4852988"/>
            <a:ext cx="1216800" cy="2158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11">
            <a:extLst>
              <a:ext uri="{FF2B5EF4-FFF2-40B4-BE49-F238E27FC236}">
                <a16:creationId xmlns:a16="http://schemas.microsoft.com/office/drawing/2014/main" id="{CD4CBD2B-A6A5-240E-18E1-C9F6E3B09492}"/>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49605" y="4852988"/>
            <a:ext cx="642007"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4" name="Title 1">
            <a:extLst>
              <a:ext uri="{FF2B5EF4-FFF2-40B4-BE49-F238E27FC236}">
                <a16:creationId xmlns:a16="http://schemas.microsoft.com/office/drawing/2014/main" id="{98798FFD-B0E7-1F95-86CE-7B99A3CEA552}"/>
              </a:ext>
            </a:extLst>
          </p:cNvPr>
          <p:cNvSpPr>
            <a:spLocks noGrp="1"/>
          </p:cNvSpPr>
          <p:nvPr>
            <p:ph type="title" hasCustomPrompt="1"/>
          </p:nvPr>
        </p:nvSpPr>
        <p:spPr>
          <a:xfrm>
            <a:off x="453762" y="0"/>
            <a:ext cx="7995844" cy="5143499"/>
          </a:xfrm>
        </p:spPr>
        <p:txBody>
          <a:bodyPr/>
          <a:lstStyle>
            <a:lvl1pPr>
              <a:defRPr>
                <a:solidFill>
                  <a:schemeClr val="bg1"/>
                </a:solidFill>
              </a:defRPr>
            </a:lvl1pPr>
          </a:lstStyle>
          <a:p>
            <a:r>
              <a:rPr lang="en-US"/>
              <a:t>Click to edit master title style</a:t>
            </a:r>
          </a:p>
        </p:txBody>
      </p:sp>
      <p:pic>
        <p:nvPicPr>
          <p:cNvPr id="2" name="Picture 1" descr="A black and white sign with white text&#10;&#10;Description automatically generated">
            <a:extLst>
              <a:ext uri="{FF2B5EF4-FFF2-40B4-BE49-F238E27FC236}">
                <a16:creationId xmlns:a16="http://schemas.microsoft.com/office/drawing/2014/main" id="{6EE998F0-68A8-DF00-242F-2069643B2F48}"/>
              </a:ext>
            </a:extLst>
          </p:cNvPr>
          <p:cNvPicPr>
            <a:picLocks noChangeAspect="1"/>
          </p:cNvPicPr>
          <p:nvPr userDrawn="1"/>
        </p:nvPicPr>
        <p:blipFill>
          <a:blip r:embed="rId3"/>
          <a:stretch>
            <a:fillRect/>
          </a:stretch>
        </p:blipFill>
        <p:spPr>
          <a:xfrm>
            <a:off x="479436" y="421857"/>
            <a:ext cx="1727200" cy="393700"/>
          </a:xfrm>
          <a:prstGeom prst="rect">
            <a:avLst/>
          </a:prstGeom>
        </p:spPr>
      </p:pic>
    </p:spTree>
    <p:extLst>
      <p:ext uri="{BB962C8B-B14F-4D97-AF65-F5344CB8AC3E}">
        <p14:creationId xmlns:p14="http://schemas.microsoft.com/office/powerpoint/2010/main" val="7788635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Dogwood 1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4629" y="2309172"/>
            <a:ext cx="7448400" cy="2223092"/>
          </a:xfrm>
        </p:spPr>
        <p:txBody>
          <a:bodyPr/>
          <a:lstStyle>
            <a:lvl1pPr marL="227013" indent="-227013">
              <a:defRPr sz="1600" b="0" i="0">
                <a:solidFill>
                  <a:srgbClr val="003547"/>
                </a:solidFill>
                <a:latin typeface="Blue Ridge Sans Light" panose="02000004000200060003" pitchFamily="2" charset="77"/>
              </a:defRPr>
            </a:lvl1pPr>
            <a:lvl2pPr marL="455613" indent="-169863">
              <a:defRPr b="0" i="0">
                <a:solidFill>
                  <a:srgbClr val="003547"/>
                </a:solidFill>
                <a:latin typeface="Blue Ridge Sans Light" panose="02000004000200060003" pitchFamily="2" charset="77"/>
              </a:defRPr>
            </a:lvl2pPr>
            <a:lvl3pPr marL="630238" indent="-111125">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E0E9B4A8-D1AD-882E-61C6-9A799BCFA58D}"/>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16928" y="105625"/>
            <a:ext cx="7448400" cy="857250"/>
          </a:xfrm>
        </p:spPr>
        <p:txBody>
          <a:bodyPr/>
          <a:lstStyle>
            <a:lvl1pPr>
              <a:defRPr>
                <a:solidFill>
                  <a:schemeClr val="tx1"/>
                </a:solidFill>
              </a:defRPr>
            </a:lvl1pPr>
          </a:lstStyle>
          <a:p>
            <a:r>
              <a:rPr lang="en-US"/>
              <a:t>Click to edit master title style</a:t>
            </a:r>
          </a:p>
        </p:txBody>
      </p:sp>
      <p:sp>
        <p:nvSpPr>
          <p:cNvPr id="4" name="Slide Number Placeholder 8"/>
          <p:cNvSpPr>
            <a:spLocks noGrp="1"/>
          </p:cNvSpPr>
          <p:nvPr>
            <p:ph type="sldNum" sz="quarter" idx="10"/>
          </p:nvPr>
        </p:nvSpPr>
        <p:spPr>
          <a:xfrm>
            <a:off x="8463515" y="4852988"/>
            <a:ext cx="628097"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
        <p:nvSpPr>
          <p:cNvPr id="7" name="TextBox 11">
            <a:extLst>
              <a:ext uri="{FF2B5EF4-FFF2-40B4-BE49-F238E27FC236}">
                <a16:creationId xmlns:a16="http://schemas.microsoft.com/office/drawing/2014/main" id="{153EFDCF-AB9F-885C-7670-F6AD4496B40C}"/>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3" name="Content Placeholder 2">
            <a:extLst>
              <a:ext uri="{FF2B5EF4-FFF2-40B4-BE49-F238E27FC236}">
                <a16:creationId xmlns:a16="http://schemas.microsoft.com/office/drawing/2014/main" id="{B034BC00-B94E-C91C-D09C-9B5E64632134}"/>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34140011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Sea 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39" y="98425"/>
            <a:ext cx="7211191" cy="857250"/>
          </a:xfrm>
        </p:spPr>
        <p:txBody>
          <a:bodyPr/>
          <a:lstStyle>
            <a:lvl1pPr>
              <a:defRPr>
                <a:solidFill>
                  <a:srgbClr val="F8F5F1"/>
                </a:solidFill>
              </a:defRPr>
            </a:lvl1pPr>
          </a:lstStyle>
          <a:p>
            <a:r>
              <a:rPr lang="en-US"/>
              <a:t>Click to edit master title style</a:t>
            </a:r>
          </a:p>
        </p:txBody>
      </p:sp>
      <p:sp>
        <p:nvSpPr>
          <p:cNvPr id="4" name="Slide Number Placeholder 8"/>
          <p:cNvSpPr>
            <a:spLocks noGrp="1"/>
          </p:cNvSpPr>
          <p:nvPr>
            <p:ph type="sldNum" sz="quarter" idx="10"/>
          </p:nvPr>
        </p:nvSpPr>
        <p:spPr>
          <a:xfrm>
            <a:off x="8346557" y="4852988"/>
            <a:ext cx="745055" cy="273050"/>
          </a:xfrm>
        </p:spPr>
        <p:txBody>
          <a:bodyPr/>
          <a:lstStyle>
            <a:lvl1pPr>
              <a:defRPr>
                <a:solidFill>
                  <a:srgbClr val="F8F5F1"/>
                </a:solidFill>
              </a:defRPr>
            </a:lvl1pPr>
          </a:lstStyle>
          <a:p>
            <a:pPr>
              <a:defRPr/>
            </a:pPr>
            <a:fld id="{597C0D83-EE4C-6B41-A1F1-F471950BA820}" type="slidenum">
              <a:rPr lang="en-US" smtClean="0"/>
              <a:pPr>
                <a:defRPr/>
              </a:pPr>
              <a:t>‹#›</a:t>
            </a:fld>
            <a:endParaRPr lang="en-US"/>
          </a:p>
        </p:txBody>
      </p:sp>
      <p:sp>
        <p:nvSpPr>
          <p:cNvPr id="9" name="TextBox 11">
            <a:extLst>
              <a:ext uri="{FF2B5EF4-FFF2-40B4-BE49-F238E27FC236}">
                <a16:creationId xmlns:a16="http://schemas.microsoft.com/office/drawing/2014/main" id="{248AE77E-674D-7E02-1518-0F1A0CAA069F}"/>
              </a:ext>
            </a:extLst>
          </p:cNvPr>
          <p:cNvSpPr txBox="1">
            <a:spLocks noChangeArrowheads="1"/>
          </p:cNvSpPr>
          <p:nvPr userDrawn="1"/>
        </p:nvSpPr>
        <p:spPr bwMode="auto">
          <a:xfrm>
            <a:off x="50584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7" name="Content Placeholder 2">
            <a:extLst>
              <a:ext uri="{FF2B5EF4-FFF2-40B4-BE49-F238E27FC236}">
                <a16:creationId xmlns:a16="http://schemas.microsoft.com/office/drawing/2014/main" id="{877DDB67-DE2C-8238-94AF-15E928DB562A}"/>
              </a:ext>
            </a:extLst>
          </p:cNvPr>
          <p:cNvSpPr>
            <a:spLocks noGrp="1"/>
          </p:cNvSpPr>
          <p:nvPr>
            <p:ph idx="1" hasCustomPrompt="1"/>
          </p:nvPr>
        </p:nvSpPr>
        <p:spPr>
          <a:xfrm>
            <a:off x="668388" y="2309172"/>
            <a:ext cx="7448400"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E79D7F65-3886-DFA1-BAA8-B48D2E074FF2}"/>
              </a:ext>
            </a:extLst>
          </p:cNvPr>
          <p:cNvSpPr>
            <a:spLocks noGrp="1"/>
          </p:cNvSpPr>
          <p:nvPr>
            <p:ph type="body" idx="11" hasCustomPrompt="1"/>
          </p:nvPr>
        </p:nvSpPr>
        <p:spPr>
          <a:xfrm>
            <a:off x="670959" y="1151334"/>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21D32E60-23F3-01CB-164D-35C5599927D5}"/>
              </a:ext>
            </a:extLst>
          </p:cNvPr>
          <p:cNvSpPr>
            <a:spLocks noGrp="1"/>
          </p:cNvSpPr>
          <p:nvPr>
            <p:ph idx="12" hasCustomPrompt="1"/>
          </p:nvPr>
        </p:nvSpPr>
        <p:spPr>
          <a:xfrm>
            <a:off x="668388"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5" name="Picture 4">
            <a:extLst>
              <a:ext uri="{FF2B5EF4-FFF2-40B4-BE49-F238E27FC236}">
                <a16:creationId xmlns:a16="http://schemas.microsoft.com/office/drawing/2014/main" id="{69130DB8-DB11-A862-668F-B1AFC4F3A147}"/>
              </a:ext>
            </a:extLst>
          </p:cNvPr>
          <p:cNvPicPr>
            <a:picLocks noChangeAspect="1"/>
          </p:cNvPicPr>
          <p:nvPr userDrawn="1"/>
        </p:nvPicPr>
        <p:blipFill>
          <a:blip r:embed="rId2"/>
          <a:srcRect/>
          <a:stretch/>
        </p:blipFill>
        <p:spPr>
          <a:xfrm>
            <a:off x="7986626" y="244523"/>
            <a:ext cx="952500" cy="241300"/>
          </a:xfrm>
          <a:prstGeom prst="rect">
            <a:avLst/>
          </a:prstGeom>
        </p:spPr>
      </p:pic>
    </p:spTree>
    <p:extLst>
      <p:ext uri="{BB962C8B-B14F-4D97-AF65-F5344CB8AC3E}">
        <p14:creationId xmlns:p14="http://schemas.microsoft.com/office/powerpoint/2010/main" val="31521599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1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7" name="Slide Number Placeholder 8"/>
          <p:cNvSpPr>
            <a:spLocks noGrp="1"/>
          </p:cNvSpPr>
          <p:nvPr>
            <p:ph type="sldNum" sz="quarter" idx="15"/>
          </p:nvPr>
        </p:nvSpPr>
        <p:spPr>
          <a:xfrm>
            <a:off x="8256181" y="4852988"/>
            <a:ext cx="835432"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6" name="TextBox 11">
            <a:extLst>
              <a:ext uri="{FF2B5EF4-FFF2-40B4-BE49-F238E27FC236}">
                <a16:creationId xmlns:a16="http://schemas.microsoft.com/office/drawing/2014/main" id="{4D5F3E71-728A-D743-362D-5A29E89953C1}"/>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6D1521DF-AC83-F16E-DDDD-7469021F9138}"/>
              </a:ext>
            </a:extLst>
          </p:cNvPr>
          <p:cNvSpPr>
            <a:spLocks noGrp="1"/>
          </p:cNvSpPr>
          <p:nvPr>
            <p:ph idx="1" hasCustomPrompt="1"/>
          </p:nvPr>
        </p:nvSpPr>
        <p:spPr>
          <a:xfrm>
            <a:off x="454629" y="2309172"/>
            <a:ext cx="7448400" cy="2223092"/>
          </a:xfrm>
        </p:spPr>
        <p:txBody>
          <a:bodyPr/>
          <a:lstStyle>
            <a:lvl1pPr marL="227013" indent="-227013">
              <a:defRPr sz="1600" b="0" i="0">
                <a:solidFill>
                  <a:srgbClr val="003547"/>
                </a:solidFill>
                <a:latin typeface="Blue Ridge Sans Light" panose="02000004000200060003" pitchFamily="2" charset="77"/>
              </a:defRPr>
            </a:lvl1pPr>
            <a:lvl2pPr marL="455613" indent="-169863">
              <a:defRPr b="0" i="0">
                <a:solidFill>
                  <a:srgbClr val="003547"/>
                </a:solidFill>
                <a:latin typeface="Blue Ridge Sans Light" panose="02000004000200060003" pitchFamily="2" charset="77"/>
              </a:defRPr>
            </a:lvl2pPr>
            <a:lvl3pPr marL="630238" indent="-111125">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44CFD5C4-64C1-BAD5-C1CD-6A055067B05C}"/>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AAFCCEA-A6BA-6438-CF71-C4FD608EB84E}"/>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3" name="Picture 2">
            <a:extLst>
              <a:ext uri="{FF2B5EF4-FFF2-40B4-BE49-F238E27FC236}">
                <a16:creationId xmlns:a16="http://schemas.microsoft.com/office/drawing/2014/main" id="{76AC3D91-C600-1CBB-FDFE-E6BF4690CA32}"/>
              </a:ext>
            </a:extLst>
          </p:cNvPr>
          <p:cNvPicPr>
            <a:picLocks noChangeAspect="1"/>
          </p:cNvPicPr>
          <p:nvPr userDrawn="1"/>
        </p:nvPicPr>
        <p:blipFill>
          <a:blip r:embed="rId2"/>
          <a:srcRect/>
          <a:stretch/>
        </p:blipFill>
        <p:spPr>
          <a:xfrm>
            <a:off x="7986626" y="244523"/>
            <a:ext cx="952500" cy="241300"/>
          </a:xfrm>
          <a:prstGeom prst="rect">
            <a:avLst/>
          </a:prstGeom>
        </p:spPr>
      </p:pic>
    </p:spTree>
    <p:extLst>
      <p:ext uri="{BB962C8B-B14F-4D97-AF65-F5344CB8AC3E}">
        <p14:creationId xmlns:p14="http://schemas.microsoft.com/office/powerpoint/2010/main" val="19056557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Slide: 1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7862777" y="4852988"/>
            <a:ext cx="1228836"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6" name="TextBox 11">
            <a:extLst>
              <a:ext uri="{FF2B5EF4-FFF2-40B4-BE49-F238E27FC236}">
                <a16:creationId xmlns:a16="http://schemas.microsoft.com/office/drawing/2014/main" id="{8DA59690-FD61-0DFF-A083-2C2B62F525A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883D3FAD-7E9F-3963-C68D-49DFFBED6C73}"/>
              </a:ext>
            </a:extLst>
          </p:cNvPr>
          <p:cNvSpPr>
            <a:spLocks noGrp="1"/>
          </p:cNvSpPr>
          <p:nvPr>
            <p:ph idx="1" hasCustomPrompt="1"/>
          </p:nvPr>
        </p:nvSpPr>
        <p:spPr>
          <a:xfrm>
            <a:off x="454629" y="2309172"/>
            <a:ext cx="7448400"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48802987-AFB2-566E-37E7-877D7DAC6E2C}"/>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5555FC29-AD3D-B0DA-27D4-E32B2A4813F7}"/>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4" name="Picture 3" descr="A blue shield and n logo&#10;&#10;Description automatically generated">
            <a:extLst>
              <a:ext uri="{FF2B5EF4-FFF2-40B4-BE49-F238E27FC236}">
                <a16:creationId xmlns:a16="http://schemas.microsoft.com/office/drawing/2014/main" id="{0E7193A0-0D6D-52D6-2CF7-5376F6C4CCB8}"/>
              </a:ext>
            </a:extLst>
          </p:cNvPr>
          <p:cNvPicPr>
            <a:picLocks noChangeAspect="1"/>
          </p:cNvPicPr>
          <p:nvPr userDrawn="1"/>
        </p:nvPicPr>
        <p:blipFill>
          <a:blip r:embed="rId2"/>
          <a:stretch>
            <a:fillRect/>
          </a:stretch>
        </p:blipFill>
        <p:spPr>
          <a:xfrm>
            <a:off x="7986626" y="244523"/>
            <a:ext cx="952500" cy="241300"/>
          </a:xfrm>
          <a:prstGeom prst="rect">
            <a:avLst/>
          </a:prstGeom>
        </p:spPr>
      </p:pic>
    </p:spTree>
    <p:extLst>
      <p:ext uri="{BB962C8B-B14F-4D97-AF65-F5344CB8AC3E}">
        <p14:creationId xmlns:p14="http://schemas.microsoft.com/office/powerpoint/2010/main" val="145086337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Slide: 2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457200" y="1311070"/>
            <a:ext cx="7651200" cy="518962"/>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4" name="Content Placeholder 3"/>
          <p:cNvSpPr>
            <a:spLocks noGrp="1"/>
          </p:cNvSpPr>
          <p:nvPr>
            <p:ph sz="half" idx="2" hasCustomPrompt="1"/>
          </p:nvPr>
        </p:nvSpPr>
        <p:spPr>
          <a:xfrm>
            <a:off x="457199" y="1858832"/>
            <a:ext cx="3510001" cy="2962920"/>
          </a:xfrm>
        </p:spPr>
        <p:txBody>
          <a:bodyPr/>
          <a:lstStyle>
            <a:lvl1pPr marL="227013" indent="-227013">
              <a:defRPr sz="1600">
                <a:solidFill>
                  <a:srgbClr val="003547"/>
                </a:solidFill>
              </a:defRPr>
            </a:lvl1pPr>
            <a:lvl2pPr marL="511175" indent="-231775">
              <a:defRPr sz="1600">
                <a:solidFill>
                  <a:srgbClr val="003547"/>
                </a:solidFill>
              </a:defRPr>
            </a:lvl2pPr>
            <a:lvl3pPr marL="739775" indent="-169863" defTabSz="39846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383771" y="4852988"/>
            <a:ext cx="707841"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6" name="Content Placeholder 3">
            <a:extLst>
              <a:ext uri="{FF2B5EF4-FFF2-40B4-BE49-F238E27FC236}">
                <a16:creationId xmlns:a16="http://schemas.microsoft.com/office/drawing/2014/main" id="{CB8BB4E4-31DC-7DD1-009F-6AF9A7AD4198}"/>
              </a:ext>
            </a:extLst>
          </p:cNvPr>
          <p:cNvSpPr>
            <a:spLocks noGrp="1"/>
          </p:cNvSpPr>
          <p:nvPr>
            <p:ph sz="half" idx="16" hasCustomPrompt="1"/>
          </p:nvPr>
        </p:nvSpPr>
        <p:spPr>
          <a:xfrm>
            <a:off x="4598399" y="1860032"/>
            <a:ext cx="3510001" cy="2992956"/>
          </a:xfrm>
        </p:spPr>
        <p:txBody>
          <a:bodyPr/>
          <a:lstStyle>
            <a:lvl1pPr marL="227013" indent="-227013">
              <a:defRPr sz="1600">
                <a:solidFill>
                  <a:srgbClr val="003547"/>
                </a:solidFill>
              </a:defRPr>
            </a:lvl1pPr>
            <a:lvl2pPr marL="511175" indent="-231775">
              <a:defRPr sz="1600">
                <a:solidFill>
                  <a:srgbClr val="003547"/>
                </a:solidFill>
              </a:defRPr>
            </a:lvl2pPr>
            <a:lvl3pPr marL="739775" indent="-169863" defTabSz="39846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E5EDCEE8-6DC9-DCEB-4ADC-32AAB4B08A4E}"/>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a:extLst>
              <a:ext uri="{FF2B5EF4-FFF2-40B4-BE49-F238E27FC236}">
                <a16:creationId xmlns:a16="http://schemas.microsoft.com/office/drawing/2014/main" id="{EFC2AACC-14C6-46EF-D4E9-3E291063962A}"/>
              </a:ext>
            </a:extLst>
          </p:cNvPr>
          <p:cNvPicPr>
            <a:picLocks noChangeAspect="1"/>
          </p:cNvPicPr>
          <p:nvPr userDrawn="1"/>
        </p:nvPicPr>
        <p:blipFill>
          <a:blip r:embed="rId2"/>
          <a:srcRect/>
          <a:stretch/>
        </p:blipFill>
        <p:spPr>
          <a:xfrm>
            <a:off x="7986626" y="244523"/>
            <a:ext cx="952500" cy="241300"/>
          </a:xfrm>
          <a:prstGeom prst="rect">
            <a:avLst/>
          </a:prstGeom>
        </p:spPr>
      </p:pic>
    </p:spTree>
    <p:extLst>
      <p:ext uri="{BB962C8B-B14F-4D97-AF65-F5344CB8AC3E}">
        <p14:creationId xmlns:p14="http://schemas.microsoft.com/office/powerpoint/2010/main" val="360394479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 Slide: 2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457199" y="1311070"/>
            <a:ext cx="7896153" cy="518962"/>
          </a:xfrm>
        </p:spPr>
        <p:txBody>
          <a:bodyPr anchor="b">
            <a:norm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8314659" y="4852988"/>
            <a:ext cx="776953"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6" name="Content Placeholder 3">
            <a:extLst>
              <a:ext uri="{FF2B5EF4-FFF2-40B4-BE49-F238E27FC236}">
                <a16:creationId xmlns:a16="http://schemas.microsoft.com/office/drawing/2014/main" id="{8E63C3CC-C8D9-A4F9-A33B-6916F9558B3D}"/>
              </a:ext>
            </a:extLst>
          </p:cNvPr>
          <p:cNvSpPr>
            <a:spLocks noGrp="1"/>
          </p:cNvSpPr>
          <p:nvPr>
            <p:ph sz="half" idx="2" hasCustomPrompt="1"/>
          </p:nvPr>
        </p:nvSpPr>
        <p:spPr>
          <a:xfrm>
            <a:off x="457199" y="1851632"/>
            <a:ext cx="3510001" cy="2244536"/>
          </a:xfrm>
        </p:spPr>
        <p:txBody>
          <a:bodyPr/>
          <a:lstStyle>
            <a:lvl1pPr marL="227013" indent="-227013">
              <a:defRPr sz="1600">
                <a:solidFill>
                  <a:schemeClr val="bg1"/>
                </a:solidFill>
              </a:defRPr>
            </a:lvl1pPr>
            <a:lvl2pPr marL="511175" indent="-231775">
              <a:defRPr sz="1600">
                <a:solidFill>
                  <a:schemeClr val="bg1"/>
                </a:solidFill>
              </a:defRPr>
            </a:lvl2pPr>
            <a:lvl3pPr marL="739775" indent="-169863" defTabSz="39846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0" name="Content Placeholder 3">
            <a:extLst>
              <a:ext uri="{FF2B5EF4-FFF2-40B4-BE49-F238E27FC236}">
                <a16:creationId xmlns:a16="http://schemas.microsoft.com/office/drawing/2014/main" id="{49E57BB3-FDDE-93D0-2B01-A2EC647120EA}"/>
              </a:ext>
            </a:extLst>
          </p:cNvPr>
          <p:cNvSpPr>
            <a:spLocks noGrp="1"/>
          </p:cNvSpPr>
          <p:nvPr>
            <p:ph sz="half" idx="16" hasCustomPrompt="1"/>
          </p:nvPr>
        </p:nvSpPr>
        <p:spPr>
          <a:xfrm>
            <a:off x="4598399" y="1852832"/>
            <a:ext cx="3510001" cy="2244536"/>
          </a:xfrm>
        </p:spPr>
        <p:txBody>
          <a:bodyPr/>
          <a:lstStyle>
            <a:lvl1pPr marL="227013" indent="-227013">
              <a:defRPr sz="1600">
                <a:solidFill>
                  <a:schemeClr val="bg1"/>
                </a:solidFill>
              </a:defRPr>
            </a:lvl1pPr>
            <a:lvl2pPr marL="511175" indent="-231775">
              <a:defRPr sz="1600">
                <a:solidFill>
                  <a:schemeClr val="bg1"/>
                </a:solidFill>
              </a:defRPr>
            </a:lvl2pPr>
            <a:lvl3pPr marL="739775" indent="-169863" defTabSz="39846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4" name="TextBox 11">
            <a:extLst>
              <a:ext uri="{FF2B5EF4-FFF2-40B4-BE49-F238E27FC236}">
                <a16:creationId xmlns:a16="http://schemas.microsoft.com/office/drawing/2014/main" id="{CC1DE9EB-D161-81ED-1CBD-355B0A164F25}"/>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descr="A blue shield and n logo&#10;&#10;Description automatically generated">
            <a:extLst>
              <a:ext uri="{FF2B5EF4-FFF2-40B4-BE49-F238E27FC236}">
                <a16:creationId xmlns:a16="http://schemas.microsoft.com/office/drawing/2014/main" id="{3CD6B67A-1427-04A9-5854-E600DE10F574}"/>
              </a:ext>
            </a:extLst>
          </p:cNvPr>
          <p:cNvPicPr>
            <a:picLocks noChangeAspect="1"/>
          </p:cNvPicPr>
          <p:nvPr userDrawn="1"/>
        </p:nvPicPr>
        <p:blipFill>
          <a:blip r:embed="rId2"/>
          <a:stretch>
            <a:fillRect/>
          </a:stretch>
        </p:blipFill>
        <p:spPr>
          <a:xfrm>
            <a:off x="7986626" y="244523"/>
            <a:ext cx="952500" cy="241300"/>
          </a:xfrm>
          <a:prstGeom prst="rect">
            <a:avLst/>
          </a:prstGeom>
        </p:spPr>
      </p:pic>
    </p:spTree>
    <p:extLst>
      <p:ext uri="{BB962C8B-B14F-4D97-AF65-F5344CB8AC3E}">
        <p14:creationId xmlns:p14="http://schemas.microsoft.com/office/powerpoint/2010/main" val="406182657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 Slide: 3 Colum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A97205-025E-E30F-C8F5-9BDBB3675382}"/>
              </a:ext>
            </a:extLst>
          </p:cNvPr>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3264930" y="1319145"/>
            <a:ext cx="2608438" cy="808419"/>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564"/>
            <a:ext cx="2608438" cy="2717349"/>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7" name="Slide Number Placeholder 8"/>
          <p:cNvSpPr>
            <a:spLocks noGrp="1"/>
          </p:cNvSpPr>
          <p:nvPr>
            <p:ph type="sldNum" sz="quarter" idx="15"/>
          </p:nvPr>
        </p:nvSpPr>
        <p:spPr>
          <a:xfrm>
            <a:off x="8224283" y="4852988"/>
            <a:ext cx="867329"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18" name="Text Placeholder 2"/>
          <p:cNvSpPr>
            <a:spLocks noGrp="1"/>
          </p:cNvSpPr>
          <p:nvPr>
            <p:ph type="body" idx="20" hasCustomPrompt="1"/>
          </p:nvPr>
        </p:nvSpPr>
        <p:spPr>
          <a:xfrm>
            <a:off x="457200" y="1312271"/>
            <a:ext cx="2608438" cy="808420"/>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21" hasCustomPrompt="1"/>
          </p:nvPr>
        </p:nvSpPr>
        <p:spPr>
          <a:xfrm>
            <a:off x="6096000" y="1305396"/>
            <a:ext cx="2608438" cy="822168"/>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itle 1">
            <a:extLst>
              <a:ext uri="{FF2B5EF4-FFF2-40B4-BE49-F238E27FC236}">
                <a16:creationId xmlns:a16="http://schemas.microsoft.com/office/drawing/2014/main" id="{154DE575-ED2A-161A-4FFC-D185DB171045}"/>
              </a:ext>
            </a:extLst>
          </p:cNvPr>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13" name="TextBox 11">
            <a:extLst>
              <a:ext uri="{FF2B5EF4-FFF2-40B4-BE49-F238E27FC236}">
                <a16:creationId xmlns:a16="http://schemas.microsoft.com/office/drawing/2014/main" id="{25B2B425-51EE-619E-55F3-636FD752B8E0}"/>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6" name="Content Placeholder 3">
            <a:extLst>
              <a:ext uri="{FF2B5EF4-FFF2-40B4-BE49-F238E27FC236}">
                <a16:creationId xmlns:a16="http://schemas.microsoft.com/office/drawing/2014/main" id="{B0580785-3E11-A87E-FF09-B45A5A0FB847}"/>
              </a:ext>
            </a:extLst>
          </p:cNvPr>
          <p:cNvSpPr>
            <a:spLocks noGrp="1"/>
          </p:cNvSpPr>
          <p:nvPr>
            <p:ph sz="half" idx="25" hasCustomPrompt="1"/>
          </p:nvPr>
        </p:nvSpPr>
        <p:spPr>
          <a:xfrm>
            <a:off x="3270868" y="2127565"/>
            <a:ext cx="2608438" cy="2739360"/>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7" name="Content Placeholder 3">
            <a:extLst>
              <a:ext uri="{FF2B5EF4-FFF2-40B4-BE49-F238E27FC236}">
                <a16:creationId xmlns:a16="http://schemas.microsoft.com/office/drawing/2014/main" id="{DDD48917-088A-A838-6935-62CE097327A9}"/>
              </a:ext>
            </a:extLst>
          </p:cNvPr>
          <p:cNvSpPr>
            <a:spLocks noGrp="1"/>
          </p:cNvSpPr>
          <p:nvPr>
            <p:ph sz="half" idx="26" hasCustomPrompt="1"/>
          </p:nvPr>
        </p:nvSpPr>
        <p:spPr>
          <a:xfrm>
            <a:off x="6092133" y="2145379"/>
            <a:ext cx="2608438" cy="2739359"/>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pic>
        <p:nvPicPr>
          <p:cNvPr id="2" name="Picture 1">
            <a:extLst>
              <a:ext uri="{FF2B5EF4-FFF2-40B4-BE49-F238E27FC236}">
                <a16:creationId xmlns:a16="http://schemas.microsoft.com/office/drawing/2014/main" id="{E56CEE8E-D505-D723-6BA4-DC1D9C90BD45}"/>
              </a:ext>
            </a:extLst>
          </p:cNvPr>
          <p:cNvPicPr>
            <a:picLocks noChangeAspect="1"/>
          </p:cNvPicPr>
          <p:nvPr userDrawn="1"/>
        </p:nvPicPr>
        <p:blipFill>
          <a:blip r:embed="rId2"/>
          <a:srcRect/>
          <a:stretch/>
        </p:blipFill>
        <p:spPr>
          <a:xfrm>
            <a:off x="7986626" y="244523"/>
            <a:ext cx="952500" cy="241300"/>
          </a:xfrm>
          <a:prstGeom prst="rect">
            <a:avLst/>
          </a:prstGeom>
        </p:spPr>
      </p:pic>
    </p:spTree>
    <p:extLst>
      <p:ext uri="{BB962C8B-B14F-4D97-AF65-F5344CB8AC3E}">
        <p14:creationId xmlns:p14="http://schemas.microsoft.com/office/powerpoint/2010/main" val="354529456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Light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
            <a:ext cx="9144000" cy="5143499"/>
          </a:xfrm>
        </p:spPr>
        <p:txBody>
          <a:bodyPr>
            <a:normAutofit/>
          </a:bodyPr>
          <a:lstStyle>
            <a:lvl1pPr marL="0" indent="0">
              <a:buFontTx/>
              <a:buNone/>
              <a:defRPr sz="1000"/>
            </a:lvl1pPr>
          </a:lstStyle>
          <a:p>
            <a:r>
              <a:rPr lang="en-US"/>
              <a:t>Click icon to add picture</a:t>
            </a:r>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2" y="729537"/>
            <a:ext cx="2983832" cy="2756184"/>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A6716C28-F0FF-5D7D-1785-6B054ED02496}"/>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42251" y="4852988"/>
            <a:ext cx="64936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354552890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 Slide: 3 Column">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EB4124-72C3-FF7A-9EBA-2C0A98400FFC}"/>
              </a:ext>
            </a:extLst>
          </p:cNvPr>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662B87A-48AE-6B48-6386-96C9EB70F5A4}"/>
              </a:ext>
            </a:extLst>
          </p:cNvPr>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457200" y="13122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890"/>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410353" y="4852988"/>
            <a:ext cx="681260"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17" name="Text Placeholder 2"/>
          <p:cNvSpPr>
            <a:spLocks noGrp="1"/>
          </p:cNvSpPr>
          <p:nvPr>
            <p:ph type="body" idx="20" hasCustomPrompt="1"/>
          </p:nvPr>
        </p:nvSpPr>
        <p:spPr>
          <a:xfrm>
            <a:off x="3276600" y="13194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21" hasCustomPrompt="1"/>
          </p:nvPr>
        </p:nvSpPr>
        <p:spPr>
          <a:xfrm>
            <a:off x="6096000" y="13194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0E5AF87F-58FC-5ED0-B7B8-254EB8CC7CC5}"/>
              </a:ext>
            </a:extLst>
          </p:cNvPr>
          <p:cNvSpPr>
            <a:spLocks noGrp="1"/>
          </p:cNvSpPr>
          <p:nvPr>
            <p:ph sz="half" idx="22" hasCustomPrompt="1"/>
          </p:nvPr>
        </p:nvSpPr>
        <p:spPr>
          <a:xfrm>
            <a:off x="3282238" y="2145812"/>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A53B4CAE-3AF8-F047-7F4B-FB15D5E3C1C5}"/>
              </a:ext>
            </a:extLst>
          </p:cNvPr>
          <p:cNvSpPr>
            <a:spLocks noGrp="1"/>
          </p:cNvSpPr>
          <p:nvPr>
            <p:ph sz="half" idx="23" hasCustomPrompt="1"/>
          </p:nvPr>
        </p:nvSpPr>
        <p:spPr>
          <a:xfrm>
            <a:off x="6096000" y="2135090"/>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D5C3F489-0983-6DD9-489B-B2905E87AA64}"/>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9" name="Picture 8" descr="A blue shield and n logo&#10;&#10;Description automatically generated">
            <a:extLst>
              <a:ext uri="{FF2B5EF4-FFF2-40B4-BE49-F238E27FC236}">
                <a16:creationId xmlns:a16="http://schemas.microsoft.com/office/drawing/2014/main" id="{2E73FB8E-7D59-A89B-15C4-58D3591C7598}"/>
              </a:ext>
            </a:extLst>
          </p:cNvPr>
          <p:cNvPicPr>
            <a:picLocks noChangeAspect="1"/>
          </p:cNvPicPr>
          <p:nvPr userDrawn="1"/>
        </p:nvPicPr>
        <p:blipFill>
          <a:blip r:embed="rId2"/>
          <a:stretch>
            <a:fillRect/>
          </a:stretch>
        </p:blipFill>
        <p:spPr>
          <a:xfrm>
            <a:off x="7986626" y="244523"/>
            <a:ext cx="952500" cy="241300"/>
          </a:xfrm>
          <a:prstGeom prst="rect">
            <a:avLst/>
          </a:prstGeom>
        </p:spPr>
      </p:pic>
    </p:spTree>
    <p:extLst>
      <p:ext uri="{BB962C8B-B14F-4D97-AF65-F5344CB8AC3E}">
        <p14:creationId xmlns:p14="http://schemas.microsoft.com/office/powerpoint/2010/main" val="396313127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 Slide: Left Header">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327844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8"/>
          <p:cNvSpPr>
            <a:spLocks noGrp="1"/>
          </p:cNvSpPr>
          <p:nvPr>
            <p:ph type="sldNum" sz="quarter" idx="12"/>
          </p:nvPr>
        </p:nvSpPr>
        <p:spPr>
          <a:xfrm>
            <a:off x="8367823" y="4852988"/>
            <a:ext cx="723790" cy="273050"/>
          </a:xfrm>
        </p:spPr>
        <p:txBody>
          <a:bodyPr/>
          <a:lstStyle>
            <a:lvl1pPr>
              <a:defRPr>
                <a:solidFill>
                  <a:srgbClr val="F8F5F1"/>
                </a:solidFill>
              </a:defRPr>
            </a:lvl1pPr>
          </a:lstStyle>
          <a:p>
            <a:pPr>
              <a:defRPr/>
            </a:pPr>
            <a:fld id="{730D6F3B-DFBA-0549-B266-433805EFCAA9}" type="slidenum">
              <a:rPr lang="en-US" smtClean="0"/>
              <a:pPr>
                <a:defRPr/>
              </a:pPr>
              <a:t>‹#›</a:t>
            </a:fld>
            <a:endParaRPr lang="en-US"/>
          </a:p>
        </p:txBody>
      </p:sp>
      <p:sp>
        <p:nvSpPr>
          <p:cNvPr id="7" name="Content Placeholder 2">
            <a:extLst>
              <a:ext uri="{FF2B5EF4-FFF2-40B4-BE49-F238E27FC236}">
                <a16:creationId xmlns:a16="http://schemas.microsoft.com/office/drawing/2014/main" id="{8A9B1F5F-CC6F-70ED-6243-DA0A26B1E0A5}"/>
              </a:ext>
            </a:extLst>
          </p:cNvPr>
          <p:cNvSpPr>
            <a:spLocks noGrp="1"/>
          </p:cNvSpPr>
          <p:nvPr>
            <p:ph idx="13" hasCustomPrompt="1"/>
          </p:nvPr>
        </p:nvSpPr>
        <p:spPr>
          <a:xfrm>
            <a:off x="3886402" y="2033646"/>
            <a:ext cx="4545079"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549F8747-20D6-2C2A-1492-6779899A8235}"/>
              </a:ext>
            </a:extLst>
          </p:cNvPr>
          <p:cNvSpPr>
            <a:spLocks noGrp="1"/>
          </p:cNvSpPr>
          <p:nvPr>
            <p:ph type="body" idx="14" hasCustomPrompt="1"/>
          </p:nvPr>
        </p:nvSpPr>
        <p:spPr>
          <a:xfrm>
            <a:off x="3888973" y="857996"/>
            <a:ext cx="4545079"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8CAF047A-9BC7-F0FC-8B03-27D97C34325F}"/>
              </a:ext>
            </a:extLst>
          </p:cNvPr>
          <p:cNvSpPr>
            <a:spLocks noGrp="1"/>
          </p:cNvSpPr>
          <p:nvPr>
            <p:ph idx="15" hasCustomPrompt="1"/>
          </p:nvPr>
        </p:nvSpPr>
        <p:spPr>
          <a:xfrm>
            <a:off x="3886402" y="1403901"/>
            <a:ext cx="4545079"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3" name="Picture 2">
            <a:extLst>
              <a:ext uri="{FF2B5EF4-FFF2-40B4-BE49-F238E27FC236}">
                <a16:creationId xmlns:a16="http://schemas.microsoft.com/office/drawing/2014/main" id="{67CD6697-250C-9ADA-3AB9-D1FD15923A3F}"/>
              </a:ext>
            </a:extLst>
          </p:cNvPr>
          <p:cNvPicPr>
            <a:picLocks noChangeAspect="1"/>
          </p:cNvPicPr>
          <p:nvPr userDrawn="1"/>
        </p:nvPicPr>
        <p:blipFill>
          <a:blip r:embed="rId2"/>
          <a:srcRect/>
          <a:stretch/>
        </p:blipFill>
        <p:spPr>
          <a:xfrm>
            <a:off x="7986626" y="244523"/>
            <a:ext cx="952500" cy="241300"/>
          </a:xfrm>
          <a:prstGeom prst="rect">
            <a:avLst/>
          </a:prstGeom>
        </p:spPr>
      </p:pic>
      <p:pic>
        <p:nvPicPr>
          <p:cNvPr id="8" name="Picture 7" descr="A pattern of blue crosses and shield shapes&#10;&#10;Description automatically generated">
            <a:extLst>
              <a:ext uri="{FF2B5EF4-FFF2-40B4-BE49-F238E27FC236}">
                <a16:creationId xmlns:a16="http://schemas.microsoft.com/office/drawing/2014/main" id="{C8C13DE1-3B94-E891-DC27-8C32B2A88858}"/>
              </a:ext>
            </a:extLst>
          </p:cNvPr>
          <p:cNvPicPr>
            <a:picLocks noChangeAspect="1"/>
          </p:cNvPicPr>
          <p:nvPr userDrawn="1"/>
        </p:nvPicPr>
        <p:blipFill>
          <a:blip r:embed="rId3">
            <a:alphaModFix amt="10000"/>
          </a:blip>
          <a:srcRect l="2204" t="3874" r="85892" b="4039"/>
          <a:stretch/>
        </p:blipFill>
        <p:spPr>
          <a:xfrm>
            <a:off x="1" y="1"/>
            <a:ext cx="1140031" cy="5143500"/>
          </a:xfrm>
          <a:prstGeom prst="rect">
            <a:avLst/>
          </a:prstGeom>
        </p:spPr>
      </p:pic>
      <p:sp>
        <p:nvSpPr>
          <p:cNvPr id="2" name="Title 1"/>
          <p:cNvSpPr>
            <a:spLocks noGrp="1"/>
          </p:cNvSpPr>
          <p:nvPr>
            <p:ph type="title" hasCustomPrompt="1"/>
          </p:nvPr>
        </p:nvSpPr>
        <p:spPr>
          <a:xfrm>
            <a:off x="193675" y="1596670"/>
            <a:ext cx="2885619" cy="1970582"/>
          </a:xfrm>
        </p:spPr>
        <p:txBody>
          <a:bodyPr/>
          <a:lstStyle>
            <a:lvl1pPr>
              <a:defRPr>
                <a:solidFill>
                  <a:schemeClr val="tx1"/>
                </a:solidFill>
              </a:defRPr>
            </a:lvl1pPr>
          </a:lstStyle>
          <a:p>
            <a:r>
              <a:rPr lang="en-US"/>
              <a:t>Click to edit master title style</a:t>
            </a:r>
          </a:p>
        </p:txBody>
      </p:sp>
      <p:sp>
        <p:nvSpPr>
          <p:cNvPr id="4" name="TextBox 11">
            <a:extLst>
              <a:ext uri="{FF2B5EF4-FFF2-40B4-BE49-F238E27FC236}">
                <a16:creationId xmlns:a16="http://schemas.microsoft.com/office/drawing/2014/main" id="{738016F6-3899-1970-8046-162C4B95D5A2}"/>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284194120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ontent Slide: Left Heade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3278447"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8"/>
          <p:cNvSpPr>
            <a:spLocks noGrp="1"/>
          </p:cNvSpPr>
          <p:nvPr>
            <p:ph type="sldNum" sz="quarter" idx="12"/>
          </p:nvPr>
        </p:nvSpPr>
        <p:spPr>
          <a:xfrm>
            <a:off x="8431481" y="4852988"/>
            <a:ext cx="660132" cy="273050"/>
          </a:xfrm>
        </p:spPr>
        <p:txBody>
          <a:bodyPr/>
          <a:lstStyle>
            <a:lvl1pPr>
              <a:defRPr>
                <a:solidFill>
                  <a:srgbClr val="00465E"/>
                </a:solidFill>
              </a:defRPr>
            </a:lvl1pPr>
          </a:lstStyle>
          <a:p>
            <a:pPr>
              <a:defRPr/>
            </a:pPr>
            <a:fld id="{730D6F3B-DFBA-0549-B266-433805EFCAA9}" type="slidenum">
              <a:rPr lang="en-US" smtClean="0"/>
              <a:pPr>
                <a:defRPr/>
              </a:pPr>
              <a:t>‹#›</a:t>
            </a:fld>
            <a:endParaRPr lang="en-US"/>
          </a:p>
        </p:txBody>
      </p:sp>
      <p:sp>
        <p:nvSpPr>
          <p:cNvPr id="4" name="Content Placeholder 2">
            <a:extLst>
              <a:ext uri="{FF2B5EF4-FFF2-40B4-BE49-F238E27FC236}">
                <a16:creationId xmlns:a16="http://schemas.microsoft.com/office/drawing/2014/main" id="{4998103A-8421-F29C-3B64-627BB3B8D29E}"/>
              </a:ext>
            </a:extLst>
          </p:cNvPr>
          <p:cNvSpPr>
            <a:spLocks noGrp="1"/>
          </p:cNvSpPr>
          <p:nvPr>
            <p:ph idx="13" hasCustomPrompt="1"/>
          </p:nvPr>
        </p:nvSpPr>
        <p:spPr>
          <a:xfrm>
            <a:off x="3886402" y="2033646"/>
            <a:ext cx="4545079" cy="2223092"/>
          </a:xfrm>
        </p:spPr>
        <p:txBody>
          <a:bodyPr/>
          <a:lstStyle>
            <a:lvl1pPr marL="227013" indent="-227013">
              <a:defRPr sz="1600" b="0" i="0">
                <a:solidFill>
                  <a:schemeClr val="tx1"/>
                </a:solidFill>
                <a:latin typeface="Blue Ridge Sans Light" panose="02000004000200060003" pitchFamily="2" charset="77"/>
              </a:defRPr>
            </a:lvl1pPr>
            <a:lvl2pPr marL="455613" indent="-169863">
              <a:defRPr b="0" i="0">
                <a:solidFill>
                  <a:schemeClr val="tx1"/>
                </a:solidFill>
                <a:latin typeface="Blue Ridge Sans Light" panose="02000004000200060003" pitchFamily="2" charset="77"/>
              </a:defRPr>
            </a:lvl2pPr>
            <a:lvl3pPr marL="630238" indent="-111125">
              <a:defRPr b="0" i="0">
                <a:solidFill>
                  <a:schemeClr val="tx1"/>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14E8D04E-79A4-8C45-61E1-FC532C36E65E}"/>
              </a:ext>
            </a:extLst>
          </p:cNvPr>
          <p:cNvSpPr>
            <a:spLocks noGrp="1"/>
          </p:cNvSpPr>
          <p:nvPr>
            <p:ph type="body" idx="14" hasCustomPrompt="1"/>
          </p:nvPr>
        </p:nvSpPr>
        <p:spPr>
          <a:xfrm>
            <a:off x="3888973" y="857996"/>
            <a:ext cx="4545079"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9A97C3FC-0838-4B0B-B630-57D665765F82}"/>
              </a:ext>
            </a:extLst>
          </p:cNvPr>
          <p:cNvSpPr>
            <a:spLocks noGrp="1"/>
          </p:cNvSpPr>
          <p:nvPr>
            <p:ph idx="15" hasCustomPrompt="1"/>
          </p:nvPr>
        </p:nvSpPr>
        <p:spPr>
          <a:xfrm>
            <a:off x="3886402" y="1403901"/>
            <a:ext cx="4545079" cy="576886"/>
          </a:xfrm>
        </p:spPr>
        <p:txBody>
          <a:bodyPr/>
          <a:lstStyle>
            <a:lvl1pPr marL="0" indent="0">
              <a:buFontTx/>
              <a:buNone/>
              <a:defRPr sz="1600" b="0" i="0">
                <a:solidFill>
                  <a:schemeClr val="tx1"/>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5" name="Picture 4" descr="A pattern of blue crosses and shield shapes&#10;&#10;Description automatically generated">
            <a:extLst>
              <a:ext uri="{FF2B5EF4-FFF2-40B4-BE49-F238E27FC236}">
                <a16:creationId xmlns:a16="http://schemas.microsoft.com/office/drawing/2014/main" id="{F277453B-606F-6068-82FE-511A32ECE8B3}"/>
              </a:ext>
            </a:extLst>
          </p:cNvPr>
          <p:cNvPicPr>
            <a:picLocks noChangeAspect="1"/>
          </p:cNvPicPr>
          <p:nvPr userDrawn="1"/>
        </p:nvPicPr>
        <p:blipFill>
          <a:blip r:embed="rId2">
            <a:alphaModFix amt="10000"/>
          </a:blip>
          <a:srcRect l="2204" t="3874" r="85892" b="4039"/>
          <a:stretch/>
        </p:blipFill>
        <p:spPr>
          <a:xfrm>
            <a:off x="1" y="1"/>
            <a:ext cx="1140031" cy="5143500"/>
          </a:xfrm>
          <a:prstGeom prst="rect">
            <a:avLst/>
          </a:prstGeom>
        </p:spPr>
      </p:pic>
      <p:sp>
        <p:nvSpPr>
          <p:cNvPr id="2" name="Title 1"/>
          <p:cNvSpPr>
            <a:spLocks noGrp="1"/>
          </p:cNvSpPr>
          <p:nvPr>
            <p:ph type="title" hasCustomPrompt="1"/>
          </p:nvPr>
        </p:nvSpPr>
        <p:spPr>
          <a:xfrm>
            <a:off x="193675" y="1596670"/>
            <a:ext cx="2885619" cy="1970582"/>
          </a:xfrm>
        </p:spPr>
        <p:txBody>
          <a:bodyPr/>
          <a:lstStyle>
            <a:lvl1pPr>
              <a:defRPr>
                <a:solidFill>
                  <a:srgbClr val="F8F5F1"/>
                </a:solidFill>
              </a:defRPr>
            </a:lvl1pPr>
          </a:lstStyle>
          <a:p>
            <a:r>
              <a:rPr lang="en-US"/>
              <a:t>Click to edit master title style</a:t>
            </a:r>
          </a:p>
        </p:txBody>
      </p:sp>
      <p:sp>
        <p:nvSpPr>
          <p:cNvPr id="3" name="TextBox 11">
            <a:extLst>
              <a:ext uri="{FF2B5EF4-FFF2-40B4-BE49-F238E27FC236}">
                <a16:creationId xmlns:a16="http://schemas.microsoft.com/office/drawing/2014/main" id="{B844854D-C5A8-FF34-66F0-D78F34E29041}"/>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329435490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estions Slide: Dogwood Half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attern of blue crosses and shield shapes&#10;&#10;Description automatically generated">
            <a:extLst>
              <a:ext uri="{FF2B5EF4-FFF2-40B4-BE49-F238E27FC236}">
                <a16:creationId xmlns:a16="http://schemas.microsoft.com/office/drawing/2014/main" id="{9A335F21-433E-A6AE-4D12-1C1B7C57F827}"/>
              </a:ext>
            </a:extLst>
          </p:cNvPr>
          <p:cNvPicPr>
            <a:picLocks noChangeAspect="1"/>
          </p:cNvPicPr>
          <p:nvPr userDrawn="1"/>
        </p:nvPicPr>
        <p:blipFill>
          <a:blip r:embed="rId2"/>
          <a:srcRect l="51657" t="3874" r="2317" b="4039"/>
          <a:stretch/>
        </p:blipFill>
        <p:spPr>
          <a:xfrm>
            <a:off x="4736123" y="1"/>
            <a:ext cx="4407877" cy="5143500"/>
          </a:xfrm>
          <a:prstGeom prst="rect">
            <a:avLst/>
          </a:prstGeom>
        </p:spPr>
      </p:pic>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45178" y="3286087"/>
            <a:ext cx="4335047" cy="329472"/>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8"/>
            <a:ext cx="4335046" cy="2469410"/>
          </a:xfrm>
        </p:spPr>
        <p:txBody>
          <a:bodyPr/>
          <a:lstStyle>
            <a:lvl1pPr>
              <a:defRPr>
                <a:solidFill>
                  <a:schemeClr val="tx1"/>
                </a:solidFill>
              </a:defRPr>
            </a:lvl1pPr>
          </a:lstStyle>
          <a:p>
            <a:r>
              <a:rPr lang="en-US"/>
              <a:t>Click to edit </a:t>
            </a:r>
            <a:br>
              <a:rPr lang="en-US"/>
            </a:br>
            <a:r>
              <a:rPr lang="en-US"/>
              <a:t>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TextBox 3">
            <a:extLst>
              <a:ext uri="{FF2B5EF4-FFF2-40B4-BE49-F238E27FC236}">
                <a16:creationId xmlns:a16="http://schemas.microsoft.com/office/drawing/2014/main" id="{2CC7E306-19A2-5299-E129-931C0766948A}"/>
              </a:ext>
            </a:extLst>
          </p:cNvPr>
          <p:cNvSpPr txBox="1"/>
          <p:nvPr userDrawn="1"/>
        </p:nvSpPr>
        <p:spPr>
          <a:xfrm>
            <a:off x="453762" y="4313917"/>
            <a:ext cx="3897521" cy="633096"/>
          </a:xfrm>
          <a:prstGeom prst="rect">
            <a:avLst/>
          </a:prstGeom>
          <a:noFill/>
        </p:spPr>
        <p:txBody>
          <a:bodyPr wrap="square" rtlCol="0">
            <a:spAutoFit/>
          </a:bodyPr>
          <a:lstStyle/>
          <a:p>
            <a:r>
              <a:rPr lang="en-US" sz="700">
                <a:solidFill>
                  <a:schemeClr val="bg2"/>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a:solidFill>
                  <a:schemeClr val="bg2"/>
                </a:solidFill>
                <a:effectLst/>
                <a:latin typeface="Blue Ridge Sans Light" panose="02000004000200060003" pitchFamily="2" charset="77"/>
              </a:rPr>
            </a:br>
            <a:r>
              <a:rPr lang="en-US" sz="700">
                <a:solidFill>
                  <a:schemeClr val="bg2"/>
                </a:solidFill>
                <a:effectLst/>
                <a:latin typeface="Blue Ridge Sans Light" panose="02000004000200060003" pitchFamily="2" charset="77"/>
              </a:rPr>
              <a:t>Blue Cross and Blue Shield Association. U45842, 9/24</a:t>
            </a:r>
            <a:endParaRPr lang="en-US" sz="700">
              <a:solidFill>
                <a:schemeClr val="bg2"/>
              </a:solidFill>
              <a:latin typeface="Blue Ridge Sans Light" panose="02000004000200060003" pitchFamily="2" charset="77"/>
            </a:endParaRPr>
          </a:p>
        </p:txBody>
      </p:sp>
      <p:pic>
        <p:nvPicPr>
          <p:cNvPr id="7" name="Picture 6">
            <a:extLst>
              <a:ext uri="{FF2B5EF4-FFF2-40B4-BE49-F238E27FC236}">
                <a16:creationId xmlns:a16="http://schemas.microsoft.com/office/drawing/2014/main" id="{0AC8041C-DA9A-7B68-0DB1-17F7FBF3E966}"/>
              </a:ext>
            </a:extLst>
          </p:cNvPr>
          <p:cNvPicPr>
            <a:picLocks noChangeAspect="1"/>
          </p:cNvPicPr>
          <p:nvPr userDrawn="1"/>
        </p:nvPicPr>
        <p:blipFill>
          <a:blip r:embed="rId3"/>
          <a:srcRect/>
          <a:stretch/>
        </p:blipFill>
        <p:spPr>
          <a:xfrm>
            <a:off x="479436" y="421857"/>
            <a:ext cx="1727200" cy="393700"/>
          </a:xfrm>
          <a:prstGeom prst="rect">
            <a:avLst/>
          </a:prstGeom>
        </p:spPr>
      </p:pic>
    </p:spTree>
    <p:extLst>
      <p:ext uri="{BB962C8B-B14F-4D97-AF65-F5344CB8AC3E}">
        <p14:creationId xmlns:p14="http://schemas.microsoft.com/office/powerpoint/2010/main" val="392237109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hank You Slide: Sea Half Pattern">
    <p:bg>
      <p:bgPr>
        <a:solidFill>
          <a:schemeClr val="tx1"/>
        </a:solidFill>
        <a:effectLst/>
      </p:bgPr>
    </p:bg>
    <p:spTree>
      <p:nvGrpSpPr>
        <p:cNvPr id="1" name=""/>
        <p:cNvGrpSpPr/>
        <p:nvPr/>
      </p:nvGrpSpPr>
      <p:grpSpPr>
        <a:xfrm>
          <a:off x="0" y="0"/>
          <a:ext cx="0" cy="0"/>
          <a:chOff x="0" y="0"/>
          <a:chExt cx="0" cy="0"/>
        </a:xfrm>
      </p:grpSpPr>
      <p:pic>
        <p:nvPicPr>
          <p:cNvPr id="9" name="Picture 8" descr="A pattern of blue crosses and shield shapes&#10;&#10;Description automatically generated">
            <a:extLst>
              <a:ext uri="{FF2B5EF4-FFF2-40B4-BE49-F238E27FC236}">
                <a16:creationId xmlns:a16="http://schemas.microsoft.com/office/drawing/2014/main" id="{B32270A0-EEA6-EB7D-3091-47DF714D0B67}"/>
              </a:ext>
            </a:extLst>
          </p:cNvPr>
          <p:cNvPicPr>
            <a:picLocks noChangeAspect="1"/>
          </p:cNvPicPr>
          <p:nvPr userDrawn="1"/>
        </p:nvPicPr>
        <p:blipFill>
          <a:blip r:embed="rId2"/>
          <a:srcRect l="51657" t="3874" r="2317" b="4039"/>
          <a:stretch/>
        </p:blipFill>
        <p:spPr>
          <a:xfrm>
            <a:off x="4736123" y="1"/>
            <a:ext cx="4407877" cy="5143500"/>
          </a:xfrm>
          <a:prstGeom prst="rect">
            <a:avLst/>
          </a:prstGeom>
        </p:spPr>
      </p:pic>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1" y="814581"/>
            <a:ext cx="4335047" cy="2513546"/>
          </a:xfrm>
        </p:spPr>
        <p:txBody>
          <a:bodyPr/>
          <a:lstStyle>
            <a:lvl1pPr>
              <a:defRPr>
                <a:solidFill>
                  <a:schemeClr val="bg1"/>
                </a:solidFill>
              </a:defRPr>
            </a:lvl1pPr>
          </a:lstStyle>
          <a:p>
            <a:r>
              <a:rPr lang="en-US"/>
              <a:t>Click to edit </a:t>
            </a:r>
            <a:br>
              <a:rPr lang="en-US"/>
            </a:br>
            <a:r>
              <a:rPr lang="en-US"/>
              <a:t>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33618" y="3328127"/>
            <a:ext cx="4355191" cy="294493"/>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8" name="TextBox 7">
            <a:extLst>
              <a:ext uri="{FF2B5EF4-FFF2-40B4-BE49-F238E27FC236}">
                <a16:creationId xmlns:a16="http://schemas.microsoft.com/office/drawing/2014/main" id="{86E4905C-87A8-911C-14F7-974C57D6986C}"/>
              </a:ext>
            </a:extLst>
          </p:cNvPr>
          <p:cNvSpPr txBox="1"/>
          <p:nvPr userDrawn="1"/>
        </p:nvSpPr>
        <p:spPr>
          <a:xfrm>
            <a:off x="453762" y="4313917"/>
            <a:ext cx="3897521" cy="633096"/>
          </a:xfrm>
          <a:prstGeom prst="rect">
            <a:avLst/>
          </a:prstGeom>
          <a:noFill/>
        </p:spPr>
        <p:txBody>
          <a:bodyPr wrap="square" rtlCol="0">
            <a:spAutoFit/>
          </a:bodyPr>
          <a:lstStyle/>
          <a:p>
            <a:r>
              <a:rPr lang="en-US" sz="700">
                <a:solidFill>
                  <a:schemeClr val="bg2">
                    <a:lumMod val="60000"/>
                    <a:lumOff val="40000"/>
                  </a:schemeClr>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a:solidFill>
                  <a:schemeClr val="bg2">
                    <a:lumMod val="60000"/>
                    <a:lumOff val="40000"/>
                  </a:schemeClr>
                </a:solidFill>
                <a:effectLst/>
                <a:latin typeface="Blue Ridge Sans Light" panose="02000004000200060003" pitchFamily="2" charset="77"/>
              </a:rPr>
            </a:br>
            <a:r>
              <a:rPr lang="en-US" sz="700">
                <a:solidFill>
                  <a:schemeClr val="bg2">
                    <a:lumMod val="60000"/>
                    <a:lumOff val="40000"/>
                  </a:schemeClr>
                </a:solidFill>
                <a:effectLst/>
                <a:latin typeface="Blue Ridge Sans Light" panose="02000004000200060003" pitchFamily="2" charset="77"/>
              </a:rPr>
              <a:t>Blue Cross and Blue Shield Association. U45842, 9/24</a:t>
            </a:r>
            <a:endParaRPr lang="en-US" sz="700">
              <a:solidFill>
                <a:schemeClr val="bg2">
                  <a:lumMod val="60000"/>
                  <a:lumOff val="40000"/>
                </a:schemeClr>
              </a:solidFill>
              <a:latin typeface="Blue Ridge Sans Light" panose="02000004000200060003" pitchFamily="2" charset="77"/>
            </a:endParaRPr>
          </a:p>
        </p:txBody>
      </p:sp>
      <p:pic>
        <p:nvPicPr>
          <p:cNvPr id="2" name="Picture 1" descr="A black and white sign with white text&#10;&#10;Description automatically generated">
            <a:extLst>
              <a:ext uri="{FF2B5EF4-FFF2-40B4-BE49-F238E27FC236}">
                <a16:creationId xmlns:a16="http://schemas.microsoft.com/office/drawing/2014/main" id="{FE024B8D-F641-04E2-2C9D-F7E6CA9D68E9}"/>
              </a:ext>
            </a:extLst>
          </p:cNvPr>
          <p:cNvPicPr>
            <a:picLocks noChangeAspect="1"/>
          </p:cNvPicPr>
          <p:nvPr userDrawn="1"/>
        </p:nvPicPr>
        <p:blipFill>
          <a:blip r:embed="rId3"/>
          <a:stretch>
            <a:fillRect/>
          </a:stretch>
        </p:blipFill>
        <p:spPr>
          <a:xfrm>
            <a:off x="479436" y="421857"/>
            <a:ext cx="1727200" cy="393700"/>
          </a:xfrm>
          <a:prstGeom prst="rect">
            <a:avLst/>
          </a:prstGeom>
        </p:spPr>
      </p:pic>
    </p:spTree>
    <p:extLst>
      <p:ext uri="{BB962C8B-B14F-4D97-AF65-F5344CB8AC3E}">
        <p14:creationId xmlns:p14="http://schemas.microsoft.com/office/powerpoint/2010/main" val="304306093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Dark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7462"/>
            <a:ext cx="9144000" cy="5143499"/>
          </a:xfrm>
        </p:spPr>
        <p:txBody>
          <a:bodyPr>
            <a:normAutofit/>
          </a:bodyPr>
          <a:lstStyle>
            <a:lvl1pPr marL="0" indent="0">
              <a:buFontTx/>
              <a:buNone/>
              <a:defRPr sz="1000"/>
            </a:lvl1pPr>
          </a:lstStyle>
          <a:p>
            <a:endParaRPr lang="en-US"/>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tx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2" y="729537"/>
            <a:ext cx="2983832" cy="2756184"/>
          </a:xfrm>
        </p:spPr>
        <p:txBody>
          <a:bodyPr/>
          <a:lstStyle>
            <a:lvl1pPr>
              <a:defRPr>
                <a:solidFill>
                  <a:schemeClr val="tx1"/>
                </a:solidFill>
              </a:defRPr>
            </a:lvl1pPr>
          </a:lstStyle>
          <a:p>
            <a:r>
              <a:rPr lang="en-US"/>
              <a:t>Click to edit master title style</a:t>
            </a:r>
          </a:p>
        </p:txBody>
      </p:sp>
      <p:sp>
        <p:nvSpPr>
          <p:cNvPr id="10" name="TextBox 11">
            <a:extLst>
              <a:ext uri="{FF2B5EF4-FFF2-40B4-BE49-F238E27FC236}">
                <a16:creationId xmlns:a16="http://schemas.microsoft.com/office/drawing/2014/main" id="{8A086999-AEEE-C6FA-9DE6-5F8DCD177C29}"/>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95413" y="4852988"/>
            <a:ext cx="596199"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174239787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rgbClr val="0082CA"/>
          </a:solidFill>
          <a:ln>
            <a:noFill/>
          </a:ln>
          <a:effectLst>
            <a:outerShdw blurRad="508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11070"/>
            <a:ext cx="7142032" cy="518962"/>
          </a:xfrm>
        </p:spPr>
        <p:txBody>
          <a:bodyPr anchor="b">
            <a:no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457200" y="48935"/>
            <a:ext cx="7142032" cy="857250"/>
          </a:xfrm>
        </p:spPr>
        <p:txBody>
          <a:bodyPr/>
          <a:lstStyle>
            <a:lvl1pPr>
              <a:defRPr>
                <a:solidFill>
                  <a:srgbClr val="FFFFFF"/>
                </a:solidFill>
              </a:defRPr>
            </a:lvl1pPr>
          </a:lstStyle>
          <a:p>
            <a:r>
              <a:rPr lang="en-US"/>
              <a:t>Click to edit Master title style</a:t>
            </a:r>
          </a:p>
        </p:txBody>
      </p:sp>
      <p:sp>
        <p:nvSpPr>
          <p:cNvPr id="4" name="Content Placeholder 3"/>
          <p:cNvSpPr>
            <a:spLocks noGrp="1"/>
          </p:cNvSpPr>
          <p:nvPr>
            <p:ph sz="half" idx="2"/>
          </p:nvPr>
        </p:nvSpPr>
        <p:spPr>
          <a:xfrm>
            <a:off x="457199" y="1830032"/>
            <a:ext cx="7142033" cy="2244536"/>
          </a:xfrm>
        </p:spPr>
        <p:txBody>
          <a:bodyPr/>
          <a:lstStyle>
            <a:lvl1pPr marL="227013" indent="-227013">
              <a:defRPr sz="1800"/>
            </a:lvl1pPr>
            <a:lvl2pPr marL="511175" indent="-231775">
              <a:defRPr sz="1600"/>
            </a:lvl2pPr>
            <a:lvl3pPr marL="739775" indent="-169863" defTabSz="398463">
              <a:defRPr sz="14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6958013" y="4852988"/>
            <a:ext cx="2133600" cy="273050"/>
          </a:xfrm>
        </p:spPr>
        <p:txBody>
          <a:bodyPr/>
          <a:lstStyle>
            <a:lvl1pPr>
              <a:defRPr/>
            </a:lvl1pPr>
          </a:lstStyle>
          <a:p>
            <a:pPr>
              <a:defRPr/>
            </a:pPr>
            <a:fld id="{DBCDE6E6-47B5-0D42-AE22-D52B9DFC9764}" type="slidenum">
              <a:rPr lang="en-US"/>
              <a:pPr>
                <a:defRPr/>
              </a:pPr>
              <a:t>‹#›</a:t>
            </a:fld>
            <a:endParaRPr lang="en-US"/>
          </a:p>
        </p:txBody>
      </p:sp>
      <p:sp>
        <p:nvSpPr>
          <p:cNvPr id="8" name="TextBox 11"/>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a:solidFill>
                  <a:srgbClr val="A6A6A6"/>
                </a:solidFill>
                <a:latin typeface="+mj-lt"/>
                <a:cs typeface="Univers 57 Condensed" charset="0"/>
              </a:rPr>
              <a:t>Proprietary &amp; Confidential</a:t>
            </a:r>
          </a:p>
        </p:txBody>
      </p:sp>
      <p:pic>
        <p:nvPicPr>
          <p:cNvPr id="17" name="Picture 16" descr="CrossShield CYAN WHITE.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005833" y="248071"/>
            <a:ext cx="927455" cy="309152"/>
          </a:xfrm>
          <a:prstGeom prst="rect">
            <a:avLst/>
          </a:prstGeom>
        </p:spPr>
      </p:pic>
    </p:spTree>
    <p:extLst>
      <p:ext uri="{BB962C8B-B14F-4D97-AF65-F5344CB8AC3E}">
        <p14:creationId xmlns:p14="http://schemas.microsoft.com/office/powerpoint/2010/main" val="295199509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Rectangle 8"/>
          <p:cNvSpPr/>
          <p:nvPr userDrawn="1"/>
        </p:nvSpPr>
        <p:spPr>
          <a:xfrm>
            <a:off x="0" y="0"/>
            <a:ext cx="3278447" cy="5163264"/>
          </a:xfrm>
          <a:prstGeom prst="rect">
            <a:avLst/>
          </a:prstGeom>
          <a:solidFill>
            <a:srgbClr val="0082CA"/>
          </a:solidFill>
          <a:ln>
            <a:noFill/>
          </a:ln>
          <a:effectLst>
            <a:outerShdw blurRad="50800" dist="381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3675" y="1596670"/>
            <a:ext cx="2885619" cy="1970582"/>
          </a:xfrm>
        </p:spPr>
        <p:txBody>
          <a:bodyPr/>
          <a:lstStyle>
            <a:lvl1pPr>
              <a:defRPr>
                <a:solidFill>
                  <a:srgbClr val="FFFFFF"/>
                </a:solidFill>
              </a:defRPr>
            </a:lvl1pPr>
          </a:lstStyle>
          <a:p>
            <a:r>
              <a:rPr lang="en-US"/>
              <a:t>Click to edit Master title style</a:t>
            </a:r>
          </a:p>
        </p:txBody>
      </p:sp>
      <p:sp>
        <p:nvSpPr>
          <p:cNvPr id="5" name="Text Placeholder 4"/>
          <p:cNvSpPr>
            <a:spLocks noGrp="1"/>
          </p:cNvSpPr>
          <p:nvPr>
            <p:ph type="body" sz="quarter" idx="11"/>
          </p:nvPr>
        </p:nvSpPr>
        <p:spPr>
          <a:xfrm>
            <a:off x="3888973" y="1439452"/>
            <a:ext cx="4354513" cy="2952750"/>
          </a:xfrm>
        </p:spPr>
        <p:txBody>
          <a:bodyPr/>
          <a:lstStyle>
            <a:lvl1pPr marL="230188" indent="-230188">
              <a:defRPr/>
            </a:lvl1pPr>
            <a:lvl2pPr marL="454025" indent="-174625">
              <a:defRPr/>
            </a:lvl2pPr>
            <a:lvl3pPr marL="681038" indent="-171450">
              <a:defRPr/>
            </a:lvl3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type="body" idx="1"/>
          </p:nvPr>
        </p:nvSpPr>
        <p:spPr>
          <a:xfrm>
            <a:off x="3891534" y="878198"/>
            <a:ext cx="4040188" cy="479822"/>
          </a:xfrm>
        </p:spPr>
        <p:txBody>
          <a:bodyPr anchor="b">
            <a:noAutofit/>
          </a:bodyPr>
          <a:lstStyle>
            <a:lvl1pPr marL="0" indent="0">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8"/>
          <p:cNvSpPr>
            <a:spLocks noGrp="1"/>
          </p:cNvSpPr>
          <p:nvPr>
            <p:ph type="sldNum" sz="quarter" idx="12"/>
          </p:nvPr>
        </p:nvSpPr>
        <p:spPr>
          <a:xfrm>
            <a:off x="6958013" y="4852988"/>
            <a:ext cx="2133600" cy="273050"/>
          </a:xfrm>
        </p:spPr>
        <p:txBody>
          <a:bodyPr/>
          <a:lstStyle>
            <a:lvl1pPr>
              <a:defRPr/>
            </a:lvl1pPr>
          </a:lstStyle>
          <a:p>
            <a:pPr>
              <a:defRPr/>
            </a:pPr>
            <a:fld id="{730D6F3B-DFBA-0549-B266-433805EFCAA9}" type="slidenum">
              <a:rPr lang="en-US"/>
              <a:pPr>
                <a:defRPr/>
              </a:pPr>
              <a:t>‹#›</a:t>
            </a:fld>
            <a:endParaRPr lang="en-US"/>
          </a:p>
        </p:txBody>
      </p:sp>
      <p:sp>
        <p:nvSpPr>
          <p:cNvPr id="7" name="TextBox 11"/>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a:solidFill>
                  <a:srgbClr val="FFFFFF"/>
                </a:solidFill>
                <a:latin typeface="+mj-lt"/>
                <a:cs typeface="Univers 57 Condensed" charset="0"/>
              </a:rPr>
              <a:t>Proprietary &amp; Confidential</a:t>
            </a:r>
          </a:p>
        </p:txBody>
      </p:sp>
    </p:spTree>
    <p:extLst>
      <p:ext uri="{BB962C8B-B14F-4D97-AF65-F5344CB8AC3E}">
        <p14:creationId xmlns:p14="http://schemas.microsoft.com/office/powerpoint/2010/main" val="400837434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1/2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033" y="1079978"/>
            <a:ext cx="3678167" cy="1409222"/>
          </a:xfrm>
        </p:spPr>
        <p:txBody>
          <a:bodyPr anchor="t" anchorCtr="0">
            <a:noAutofit/>
          </a:bodyPr>
          <a:lstStyle>
            <a:lvl1pPr>
              <a:lnSpc>
                <a:spcPct val="80000"/>
              </a:lnSpc>
              <a:defRPr baseline="0"/>
            </a:lvl1pPr>
          </a:lstStyle>
          <a:p>
            <a:r>
              <a:rPr lang="en-US"/>
              <a:t>Title Case NOT</a:t>
            </a:r>
            <a:br>
              <a:rPr lang="en-US"/>
            </a:br>
            <a:r>
              <a:rPr lang="en-US"/>
              <a:t>ALL CAPS</a:t>
            </a:r>
          </a:p>
        </p:txBody>
      </p:sp>
      <p:sp>
        <p:nvSpPr>
          <p:cNvPr id="3" name="Slide Number Placeholder 2"/>
          <p:cNvSpPr>
            <a:spLocks noGrp="1"/>
          </p:cNvSpPr>
          <p:nvPr>
            <p:ph type="sldNum" sz="quarter" idx="10"/>
          </p:nvPr>
        </p:nvSpPr>
        <p:spPr/>
        <p:txBody>
          <a:bodyPr/>
          <a:lstStyle/>
          <a:p>
            <a:fld id="{D2BD7F5D-D366-704C-BB14-9B4005DF3E98}" type="slidenum">
              <a:rPr lang="en-US" smtClean="0"/>
              <a:pPr/>
              <a:t>‹#›</a:t>
            </a:fld>
            <a:endParaRPr lang="en-US"/>
          </a:p>
        </p:txBody>
      </p:sp>
      <p:sp>
        <p:nvSpPr>
          <p:cNvPr id="8" name="Picture Placeholder 7"/>
          <p:cNvSpPr>
            <a:spLocks noGrp="1"/>
          </p:cNvSpPr>
          <p:nvPr>
            <p:ph type="pic" sz="quarter" idx="12"/>
          </p:nvPr>
        </p:nvSpPr>
        <p:spPr>
          <a:xfrm>
            <a:off x="4237038" y="0"/>
            <a:ext cx="4906962" cy="5143500"/>
          </a:xfrm>
        </p:spPr>
        <p:txBody>
          <a:bodyPr>
            <a:normAutofit/>
          </a:bodyPr>
          <a:lstStyle>
            <a:lvl1pPr>
              <a:defRPr sz="1000"/>
            </a:lvl1pPr>
          </a:lstStyle>
          <a:p>
            <a:endParaRPr lang="en-US"/>
          </a:p>
        </p:txBody>
      </p:sp>
      <p:sp>
        <p:nvSpPr>
          <p:cNvPr id="20" name="Text Placeholder 19"/>
          <p:cNvSpPr>
            <a:spLocks noGrp="1"/>
          </p:cNvSpPr>
          <p:nvPr>
            <p:ph type="body" sz="quarter" idx="18"/>
          </p:nvPr>
        </p:nvSpPr>
        <p:spPr>
          <a:xfrm>
            <a:off x="1402081" y="2834603"/>
            <a:ext cx="2520314" cy="1900238"/>
          </a:xfrm>
        </p:spPr>
        <p:txBody>
          <a:bodyPr>
            <a:noAutofit/>
          </a:bodyPr>
          <a:lstStyle>
            <a:lvl1pPr algn="r">
              <a:lnSpc>
                <a:spcPct val="90000"/>
              </a:lnSpc>
              <a:defRPr sz="1400"/>
            </a:lvl1pPr>
          </a:lstStyle>
          <a:p>
            <a:pPr lvl="0"/>
            <a:r>
              <a:rPr lang="en-US"/>
              <a:t>Click to edit Master text styles</a:t>
            </a:r>
          </a:p>
        </p:txBody>
      </p:sp>
      <p:sp>
        <p:nvSpPr>
          <p:cNvPr id="13" name="Text Placeholder 19"/>
          <p:cNvSpPr>
            <a:spLocks noGrp="1"/>
          </p:cNvSpPr>
          <p:nvPr>
            <p:ph type="body" sz="quarter" idx="19"/>
          </p:nvPr>
        </p:nvSpPr>
        <p:spPr>
          <a:xfrm>
            <a:off x="334963" y="363116"/>
            <a:ext cx="3363912" cy="364490"/>
          </a:xfrm>
        </p:spPr>
        <p:txBody>
          <a:bodyPr>
            <a:noAutofit/>
          </a:bodyPr>
          <a:lstStyle>
            <a:lvl1pPr>
              <a:lnSpc>
                <a:spcPct val="90000"/>
              </a:lnSpc>
              <a:defRPr sz="1100"/>
            </a:lvl1pPr>
          </a:lstStyle>
          <a:p>
            <a:pPr lvl="0"/>
            <a:r>
              <a:rPr lang="en-US"/>
              <a:t>Click to edit Master text styles</a:t>
            </a:r>
          </a:p>
        </p:txBody>
      </p:sp>
      <p:sp>
        <p:nvSpPr>
          <p:cNvPr id="15" name="TextBox 14"/>
          <p:cNvSpPr txBox="1"/>
          <p:nvPr userDrawn="1"/>
        </p:nvSpPr>
        <p:spPr>
          <a:xfrm>
            <a:off x="50142" y="4884497"/>
            <a:ext cx="2322817" cy="215444"/>
          </a:xfrm>
          <a:prstGeom prst="rect">
            <a:avLst/>
          </a:prstGeom>
          <a:noFill/>
        </p:spPr>
        <p:txBody>
          <a:bodyPr wrap="square" rtlCol="0">
            <a:spAutoFit/>
          </a:bodyPr>
          <a:lstStyle/>
          <a:p>
            <a:r>
              <a:rPr lang="en-US" sz="800" b="0" i="0">
                <a:solidFill>
                  <a:schemeClr val="bg1">
                    <a:lumMod val="65000"/>
                  </a:schemeClr>
                </a:solidFill>
                <a:latin typeface="Univers 57 Condensed"/>
                <a:cs typeface="Univers 57 Condensed"/>
              </a:rPr>
              <a:t>Proprietary &amp; Confidential</a:t>
            </a:r>
          </a:p>
        </p:txBody>
      </p:sp>
    </p:spTree>
    <p:extLst>
      <p:ext uri="{BB962C8B-B14F-4D97-AF65-F5344CB8AC3E}">
        <p14:creationId xmlns:p14="http://schemas.microsoft.com/office/powerpoint/2010/main" val="163242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37038" y="0"/>
            <a:ext cx="4906962" cy="5143500"/>
          </a:xfrm>
        </p:spPr>
        <p:txBody>
          <a:bodyPr>
            <a:normAutofit/>
          </a:bodyPr>
          <a:lstStyle>
            <a:lvl1pPr>
              <a:defRPr sz="1000"/>
            </a:lvl1pPr>
          </a:lstStyle>
          <a:p>
            <a:r>
              <a:rPr lang="en-US"/>
              <a:t>Click icon to add picture</a:t>
            </a:r>
          </a:p>
        </p:txBody>
      </p:sp>
      <p:sp>
        <p:nvSpPr>
          <p:cNvPr id="2" name="Title 1"/>
          <p:cNvSpPr>
            <a:spLocks noGrp="1"/>
          </p:cNvSpPr>
          <p:nvPr>
            <p:ph type="title"/>
          </p:nvPr>
        </p:nvSpPr>
        <p:spPr>
          <a:xfrm>
            <a:off x="418990" y="1068059"/>
            <a:ext cx="3158726" cy="1765732"/>
          </a:xfrm>
        </p:spPr>
        <p:txBody>
          <a:bodyPr anchor="t" anchorCtr="0"/>
          <a:lstStyle>
            <a:lvl1pPr>
              <a:defRPr>
                <a:solidFill>
                  <a:schemeClr val="tx2"/>
                </a:solidFill>
              </a:defRPr>
            </a:lvl1pPr>
          </a:lstStyle>
          <a:p>
            <a:r>
              <a:rPr lang="en-US"/>
              <a:t>Click to edit Master title style</a:t>
            </a:r>
          </a:p>
        </p:txBody>
      </p:sp>
      <p:sp>
        <p:nvSpPr>
          <p:cNvPr id="4" name="Slide Number Placeholder 8"/>
          <p:cNvSpPr>
            <a:spLocks noGrp="1"/>
          </p:cNvSpPr>
          <p:nvPr>
            <p:ph type="sldNum" sz="quarter" idx="10"/>
          </p:nvPr>
        </p:nvSpPr>
        <p:spPr>
          <a:xfrm>
            <a:off x="6958013" y="4852988"/>
            <a:ext cx="2133600" cy="273050"/>
          </a:xfrm>
        </p:spPr>
        <p:txBody>
          <a:bodyPr/>
          <a:lstStyle>
            <a:lvl1pPr>
              <a:defRPr/>
            </a:lvl1pPr>
          </a:lstStyle>
          <a:p>
            <a:pPr>
              <a:defRPr/>
            </a:pPr>
            <a:fld id="{597C0D83-EE4C-6B41-A1F1-F471950BA820}" type="slidenum">
              <a:rPr lang="en-US"/>
              <a:pPr>
                <a:defRPr/>
              </a:pPr>
              <a:t>‹#›</a:t>
            </a:fld>
            <a:endParaRPr lang="en-US"/>
          </a:p>
        </p:txBody>
      </p:sp>
      <p:sp>
        <p:nvSpPr>
          <p:cNvPr id="5" name="TextBox 11"/>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a:solidFill>
                  <a:srgbClr val="A6A6A6"/>
                </a:solidFill>
                <a:latin typeface="+mj-lt"/>
                <a:cs typeface="Univers 57 Condensed" charset="0"/>
              </a:rPr>
              <a:t>Proprietary &amp; Confidential</a:t>
            </a:r>
          </a:p>
        </p:txBody>
      </p:sp>
      <p:sp>
        <p:nvSpPr>
          <p:cNvPr id="6" name="Text Placeholder 5"/>
          <p:cNvSpPr>
            <a:spLocks noGrp="1"/>
          </p:cNvSpPr>
          <p:nvPr>
            <p:ph type="body" sz="quarter" idx="13"/>
          </p:nvPr>
        </p:nvSpPr>
        <p:spPr>
          <a:xfrm>
            <a:off x="419100" y="409575"/>
            <a:ext cx="3159125" cy="430213"/>
          </a:xfrm>
        </p:spPr>
        <p:txBody>
          <a:bodyPr/>
          <a:lstStyle>
            <a:lvl1pPr marL="0" indent="0">
              <a:buNone/>
              <a:defRPr sz="1200"/>
            </a:lvl1pPr>
          </a:lstStyle>
          <a:p>
            <a:pPr lvl="0"/>
            <a:r>
              <a:rPr lang="en-US"/>
              <a:t>Click to edit Master text styles</a:t>
            </a:r>
          </a:p>
        </p:txBody>
      </p:sp>
      <p:sp>
        <p:nvSpPr>
          <p:cNvPr id="12" name="Text Placeholder 11"/>
          <p:cNvSpPr>
            <a:spLocks noGrp="1"/>
          </p:cNvSpPr>
          <p:nvPr>
            <p:ph type="body" sz="quarter" idx="14"/>
          </p:nvPr>
        </p:nvSpPr>
        <p:spPr>
          <a:xfrm>
            <a:off x="1504950" y="3038475"/>
            <a:ext cx="2073275" cy="1689100"/>
          </a:xfrm>
        </p:spPr>
        <p:txBody>
          <a:bodyPr/>
          <a:lstStyle>
            <a:lvl1pPr marL="0" indent="0" algn="r">
              <a:buNone/>
              <a:defRPr/>
            </a:lvl1pPr>
          </a:lstStyle>
          <a:p>
            <a:pPr lvl="0"/>
            <a:r>
              <a:rPr lang="en-US"/>
              <a:t>Click to edit Master text styles</a:t>
            </a:r>
          </a:p>
        </p:txBody>
      </p:sp>
    </p:spTree>
    <p:extLst>
      <p:ext uri="{BB962C8B-B14F-4D97-AF65-F5344CB8AC3E}">
        <p14:creationId xmlns:p14="http://schemas.microsoft.com/office/powerpoint/2010/main" val="257606255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Dark Sky Graphic Motif">
    <p:bg>
      <p:bgPr>
        <a:solidFill>
          <a:schemeClr val="tx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2" y="379242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7"/>
            <a:ext cx="2983832" cy="3054283"/>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8" name="Picture Placeholder 7">
            <a:extLst>
              <a:ext uri="{FF2B5EF4-FFF2-40B4-BE49-F238E27FC236}">
                <a16:creationId xmlns:a16="http://schemas.microsoft.com/office/drawing/2014/main" id="{FF0B0FC9-EBA8-EDA2-2B87-384E34EB4A3E}"/>
              </a:ext>
            </a:extLst>
          </p:cNvPr>
          <p:cNvSpPr>
            <a:spLocks noGrp="1"/>
          </p:cNvSpPr>
          <p:nvPr>
            <p:ph type="pic" sz="quarter" idx="15"/>
          </p:nvPr>
        </p:nvSpPr>
        <p:spPr>
          <a:xfrm>
            <a:off x="3578225" y="0"/>
            <a:ext cx="5565775" cy="5143500"/>
          </a:xfrm>
        </p:spPr>
        <p:txBody>
          <a:bodyPr>
            <a:normAutofit/>
          </a:bodyPr>
          <a:lstStyle>
            <a:lvl1pPr marL="0" indent="0">
              <a:buFontTx/>
              <a:buNone/>
              <a:defRPr sz="1000"/>
            </a:lvl1pPr>
          </a:lstStyle>
          <a:p>
            <a:r>
              <a:rPr lang="en-US"/>
              <a:t>Click icon to add picture</a:t>
            </a:r>
          </a:p>
        </p:txBody>
      </p:sp>
      <p:pic>
        <p:nvPicPr>
          <p:cNvPr id="9" name="Picture 8" descr="A black and white sign with white text&#10;&#10;Description automatically generated">
            <a:extLst>
              <a:ext uri="{FF2B5EF4-FFF2-40B4-BE49-F238E27FC236}">
                <a16:creationId xmlns:a16="http://schemas.microsoft.com/office/drawing/2014/main" id="{8E6DC6E6-E983-3F77-59A6-F28A2874A380}"/>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372282526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0"/>
            <a:ext cx="9144000" cy="5143500"/>
          </a:xfrm>
        </p:spPr>
        <p:txBody>
          <a:bodyPr>
            <a:normAutofit/>
          </a:bodyPr>
          <a:lstStyle>
            <a:lvl1pPr>
              <a:defRPr sz="1000"/>
            </a:lvl1pPr>
          </a:lstStyle>
          <a:p>
            <a:endParaRPr lang="en-US"/>
          </a:p>
        </p:txBody>
      </p:sp>
      <p:sp>
        <p:nvSpPr>
          <p:cNvPr id="2" name="Title 1"/>
          <p:cNvSpPr>
            <a:spLocks noGrp="1"/>
          </p:cNvSpPr>
          <p:nvPr>
            <p:ph type="title"/>
          </p:nvPr>
        </p:nvSpPr>
        <p:spPr>
          <a:xfrm>
            <a:off x="644304" y="1307052"/>
            <a:ext cx="2213265" cy="2810479"/>
          </a:xfrm>
        </p:spPr>
        <p:txBody>
          <a:bodyPr/>
          <a:lstStyle/>
          <a:p>
            <a:r>
              <a:rPr lang="en-US"/>
              <a:t>Click to edit Master title style</a:t>
            </a:r>
          </a:p>
        </p:txBody>
      </p:sp>
      <p:sp>
        <p:nvSpPr>
          <p:cNvPr id="4" name="Slide Number Placeholder 8"/>
          <p:cNvSpPr>
            <a:spLocks noGrp="1"/>
          </p:cNvSpPr>
          <p:nvPr>
            <p:ph type="sldNum" sz="quarter" idx="10"/>
          </p:nvPr>
        </p:nvSpPr>
        <p:spPr>
          <a:xfrm>
            <a:off x="6958013" y="4852988"/>
            <a:ext cx="2133600" cy="273050"/>
          </a:xfrm>
        </p:spPr>
        <p:txBody>
          <a:bodyPr/>
          <a:lstStyle>
            <a:lvl1pPr>
              <a:defRPr/>
            </a:lvl1pPr>
          </a:lstStyle>
          <a:p>
            <a:pPr>
              <a:defRPr/>
            </a:pPr>
            <a:fld id="{597C0D83-EE4C-6B41-A1F1-F471950BA820}" type="slidenum">
              <a:rPr lang="en-US"/>
              <a:pPr>
                <a:defRPr/>
              </a:pPr>
              <a:t>‹#›</a:t>
            </a:fld>
            <a:endParaRPr lang="en-US"/>
          </a:p>
        </p:txBody>
      </p:sp>
      <p:sp>
        <p:nvSpPr>
          <p:cNvPr id="5" name="TextBox 11"/>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a:solidFill>
                  <a:srgbClr val="A6A6A6"/>
                </a:solidFill>
                <a:latin typeface="+mj-lt"/>
                <a:cs typeface="Univers 57 Condensed" charset="0"/>
              </a:rPr>
              <a:t>Proprietary &amp; Confidential</a:t>
            </a:r>
          </a:p>
        </p:txBody>
      </p:sp>
    </p:spTree>
    <p:extLst>
      <p:ext uri="{BB962C8B-B14F-4D97-AF65-F5344CB8AC3E}">
        <p14:creationId xmlns:p14="http://schemas.microsoft.com/office/powerpoint/2010/main" val="304528061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Dark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7462"/>
            <a:ext cx="9144000" cy="5143499"/>
          </a:xfrm>
        </p:spPr>
        <p:txBody>
          <a:bodyPr>
            <a:normAutofit/>
          </a:bodyPr>
          <a:lstStyle>
            <a:lvl1pPr marL="0" indent="0">
              <a:buFontTx/>
              <a:buNone/>
              <a:defRPr sz="1000"/>
            </a:lvl1pPr>
          </a:lstStyle>
          <a:p>
            <a:endParaRPr lang="en-US"/>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tx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2" y="729537"/>
            <a:ext cx="2983832" cy="2756184"/>
          </a:xfrm>
        </p:spPr>
        <p:txBody>
          <a:bodyPr/>
          <a:lstStyle>
            <a:lvl1pPr>
              <a:defRPr>
                <a:solidFill>
                  <a:schemeClr val="tx1"/>
                </a:solidFill>
              </a:defRPr>
            </a:lvl1pPr>
          </a:lstStyle>
          <a:p>
            <a:r>
              <a:rPr lang="en-US"/>
              <a:t>Click to edit master title style</a:t>
            </a:r>
          </a:p>
        </p:txBody>
      </p:sp>
      <p:sp>
        <p:nvSpPr>
          <p:cNvPr id="10" name="TextBox 11">
            <a:extLst>
              <a:ext uri="{FF2B5EF4-FFF2-40B4-BE49-F238E27FC236}">
                <a16:creationId xmlns:a16="http://schemas.microsoft.com/office/drawing/2014/main" id="{8A086999-AEEE-C6FA-9DE6-5F8DCD177C29}"/>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95413" y="4852988"/>
            <a:ext cx="596199"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277664239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Light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
            <a:ext cx="9144000" cy="5143499"/>
          </a:xfrm>
        </p:spPr>
        <p:txBody>
          <a:bodyPr>
            <a:normAutofit/>
          </a:bodyPr>
          <a:lstStyle>
            <a:lvl1pPr marL="0" indent="0">
              <a:buFontTx/>
              <a:buNone/>
              <a:defRPr sz="1000"/>
            </a:lvl1pPr>
          </a:lstStyle>
          <a:p>
            <a:endParaRPr lang="en-US"/>
          </a:p>
        </p:txBody>
      </p:sp>
      <p:pic>
        <p:nvPicPr>
          <p:cNvPr id="3" name="Picture 2" descr="A blue and black logo&#10;&#10;Description automatically generated">
            <a:extLst>
              <a:ext uri="{FF2B5EF4-FFF2-40B4-BE49-F238E27FC236}">
                <a16:creationId xmlns:a16="http://schemas.microsoft.com/office/drawing/2014/main" id="{D560D5E7-49DD-67E2-FD12-31B03A68F57B}"/>
              </a:ext>
            </a:extLst>
          </p:cNvPr>
          <p:cNvPicPr>
            <a:picLocks noChangeAspect="1"/>
          </p:cNvPicPr>
          <p:nvPr userDrawn="1"/>
        </p:nvPicPr>
        <p:blipFill rotWithShape="1">
          <a:blip r:embed="rId2"/>
          <a:srcRect l="15713" t="31193" r="14988" b="31399"/>
          <a:stretch/>
        </p:blipFill>
        <p:spPr>
          <a:xfrm>
            <a:off x="7985933" y="237864"/>
            <a:ext cx="953193" cy="256032"/>
          </a:xfrm>
          <a:prstGeom prst="rect">
            <a:avLst/>
          </a:prstGeom>
          <a:effectLst/>
        </p:spPr>
      </p:pic>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2" y="729537"/>
            <a:ext cx="2983832" cy="2756184"/>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A6716C28-F0FF-5D7D-1785-6B054ED02496}"/>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42251" y="4852988"/>
            <a:ext cx="64936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425123214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Dark Sky Graphic Motif">
    <p:bg>
      <p:bgPr>
        <a:solidFill>
          <a:schemeClr val="tx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2" y="379242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7"/>
            <a:ext cx="2983832" cy="3054283"/>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8" name="Picture Placeholder 7">
            <a:extLst>
              <a:ext uri="{FF2B5EF4-FFF2-40B4-BE49-F238E27FC236}">
                <a16:creationId xmlns:a16="http://schemas.microsoft.com/office/drawing/2014/main" id="{FF0B0FC9-EBA8-EDA2-2B87-384E34EB4A3E}"/>
              </a:ext>
            </a:extLst>
          </p:cNvPr>
          <p:cNvSpPr>
            <a:spLocks noGrp="1"/>
          </p:cNvSpPr>
          <p:nvPr>
            <p:ph type="pic" sz="quarter" idx="15"/>
          </p:nvPr>
        </p:nvSpPr>
        <p:spPr>
          <a:xfrm>
            <a:off x="3578225" y="0"/>
            <a:ext cx="5565775" cy="5143500"/>
          </a:xfrm>
        </p:spPr>
        <p:txBody>
          <a:bodyPr>
            <a:normAutofit/>
          </a:bodyPr>
          <a:lstStyle>
            <a:lvl1pPr marL="0" indent="0">
              <a:buFontTx/>
              <a:buNone/>
              <a:defRPr sz="1000"/>
            </a:lvl1pPr>
          </a:lstStyle>
          <a:p>
            <a:endParaRPr lang="en-US"/>
          </a:p>
        </p:txBody>
      </p:sp>
      <p:pic>
        <p:nvPicPr>
          <p:cNvPr id="9" name="Picture 8" descr="A logo with a blue shield and white text&#10;&#10;Description automatically generated">
            <a:extLst>
              <a:ext uri="{FF2B5EF4-FFF2-40B4-BE49-F238E27FC236}">
                <a16:creationId xmlns:a16="http://schemas.microsoft.com/office/drawing/2014/main" id="{99406B9A-04B2-DF72-1F35-604ECB1031FB}"/>
              </a:ext>
            </a:extLst>
          </p:cNvPr>
          <p:cNvPicPr>
            <a:picLocks noChangeAspect="1"/>
          </p:cNvPicPr>
          <p:nvPr userDrawn="1"/>
        </p:nvPicPr>
        <p:blipFill rotWithShape="1">
          <a:blip r:embed="rId2"/>
          <a:srcRect l="14167" t="31752" r="14002" b="30845"/>
          <a:stretch/>
        </p:blipFill>
        <p:spPr>
          <a:xfrm>
            <a:off x="453762" y="409238"/>
            <a:ext cx="1764405" cy="417189"/>
          </a:xfrm>
          <a:prstGeom prst="rect">
            <a:avLst/>
          </a:prstGeom>
        </p:spPr>
      </p:pic>
    </p:spTree>
    <p:extLst>
      <p:ext uri="{BB962C8B-B14F-4D97-AF65-F5344CB8AC3E}">
        <p14:creationId xmlns:p14="http://schemas.microsoft.com/office/powerpoint/2010/main" val="205398505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Sea Graphic Motif">
    <p:bg>
      <p:bgPr>
        <a:solidFill>
          <a:schemeClr val="tx1"/>
        </a:solidFill>
        <a:effectLst/>
      </p:bgPr>
    </p:bg>
    <p:spTree>
      <p:nvGrpSpPr>
        <p:cNvPr id="1" name=""/>
        <p:cNvGrpSpPr/>
        <p:nvPr/>
      </p:nvGrpSpPr>
      <p:grpSpPr>
        <a:xfrm>
          <a:off x="0" y="0"/>
          <a:ext cx="0" cy="0"/>
          <a:chOff x="0" y="0"/>
          <a:chExt cx="0" cy="0"/>
        </a:xfrm>
      </p:grpSpPr>
      <p:pic>
        <p:nvPicPr>
          <p:cNvPr id="2" name="Picture 1" descr="A logo with a blue shield and white text&#10;&#10;Description automatically generated">
            <a:extLst>
              <a:ext uri="{FF2B5EF4-FFF2-40B4-BE49-F238E27FC236}">
                <a16:creationId xmlns:a16="http://schemas.microsoft.com/office/drawing/2014/main" id="{E4723AF7-0F42-841B-19E3-13AE258C30D5}"/>
              </a:ext>
            </a:extLst>
          </p:cNvPr>
          <p:cNvPicPr>
            <a:picLocks noChangeAspect="1"/>
          </p:cNvPicPr>
          <p:nvPr userDrawn="1"/>
        </p:nvPicPr>
        <p:blipFill rotWithShape="1">
          <a:blip r:embed="rId2"/>
          <a:srcRect l="14167" t="31752" r="14002" b="30845"/>
          <a:stretch/>
        </p:blipFill>
        <p:spPr>
          <a:xfrm>
            <a:off x="453762" y="409238"/>
            <a:ext cx="1764405" cy="417189"/>
          </a:xfrm>
          <a:prstGeom prst="rect">
            <a:avLst/>
          </a:prstGeom>
        </p:spPr>
      </p:pic>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2" y="802719"/>
            <a:ext cx="2983832" cy="3083482"/>
          </a:xfrm>
        </p:spPr>
        <p:txBody>
          <a:bodyPr/>
          <a:lstStyle>
            <a:lvl1pPr>
              <a:defRPr>
                <a:solidFill>
                  <a:schemeClr val="bg1"/>
                </a:solidFill>
              </a:defRPr>
            </a:lvl1pPr>
          </a:lstStyle>
          <a:p>
            <a:r>
              <a:rPr lang="en-US"/>
              <a:t>Click to edit 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10" name="Picture Placeholder 7">
            <a:extLst>
              <a:ext uri="{FF2B5EF4-FFF2-40B4-BE49-F238E27FC236}">
                <a16:creationId xmlns:a16="http://schemas.microsoft.com/office/drawing/2014/main" id="{FB2CA4C9-E954-1387-29FF-D0C3623A6597}"/>
              </a:ext>
            </a:extLst>
          </p:cNvPr>
          <p:cNvSpPr>
            <a:spLocks noGrp="1"/>
          </p:cNvSpPr>
          <p:nvPr>
            <p:ph type="pic" sz="quarter" idx="15"/>
          </p:nvPr>
        </p:nvSpPr>
        <p:spPr>
          <a:xfrm>
            <a:off x="3437594" y="0"/>
            <a:ext cx="5706406" cy="5143500"/>
          </a:xfrm>
        </p:spPr>
        <p:txBody>
          <a:bodyPr>
            <a:normAutofit/>
          </a:bodyPr>
          <a:lstStyle>
            <a:lvl1pPr marL="0" indent="0">
              <a:buFontTx/>
              <a:buNone/>
              <a:defRPr sz="1000"/>
            </a:lvl1pPr>
          </a:lstStyle>
          <a:p>
            <a:endParaRPr lang="en-US"/>
          </a:p>
        </p:txBody>
      </p:sp>
      <p:sp>
        <p:nvSpPr>
          <p:cNvPr id="12" name="Text Placeholder 11">
            <a:extLst>
              <a:ext uri="{FF2B5EF4-FFF2-40B4-BE49-F238E27FC236}">
                <a16:creationId xmlns:a16="http://schemas.microsoft.com/office/drawing/2014/main" id="{FC858763-9274-3D81-A73F-D64087D0D769}"/>
              </a:ext>
            </a:extLst>
          </p:cNvPr>
          <p:cNvSpPr>
            <a:spLocks noGrp="1"/>
          </p:cNvSpPr>
          <p:nvPr>
            <p:ph type="body" sz="quarter" idx="16" hasCustomPrompt="1"/>
          </p:nvPr>
        </p:nvSpPr>
        <p:spPr>
          <a:xfrm>
            <a:off x="453762" y="379242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Tree>
    <p:extLst>
      <p:ext uri="{BB962C8B-B14F-4D97-AF65-F5344CB8AC3E}">
        <p14:creationId xmlns:p14="http://schemas.microsoft.com/office/powerpoint/2010/main" val="204723366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Dogwood Half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attern of blue crosses and shield&#10;&#10;Description automatically generated">
            <a:extLst>
              <a:ext uri="{FF2B5EF4-FFF2-40B4-BE49-F238E27FC236}">
                <a16:creationId xmlns:a16="http://schemas.microsoft.com/office/drawing/2014/main" id="{5FED9082-414A-67FD-6B06-64FB94271E34}"/>
              </a:ext>
            </a:extLst>
          </p:cNvPr>
          <p:cNvPicPr>
            <a:picLocks noChangeAspect="1"/>
          </p:cNvPicPr>
          <p:nvPr userDrawn="1"/>
        </p:nvPicPr>
        <p:blipFill rotWithShape="1">
          <a:blip r:embed="rId2"/>
          <a:srcRect t="3252" r="57905" b="4141"/>
          <a:stretch/>
        </p:blipFill>
        <p:spPr>
          <a:xfrm>
            <a:off x="4788809" y="1"/>
            <a:ext cx="4355191" cy="5143500"/>
          </a:xfrm>
          <a:prstGeom prst="rect">
            <a:avLst/>
          </a:prstGeom>
        </p:spPr>
      </p:pic>
      <p:pic>
        <p:nvPicPr>
          <p:cNvPr id="7" name="Picture 6">
            <a:extLst>
              <a:ext uri="{FF2B5EF4-FFF2-40B4-BE49-F238E27FC236}">
                <a16:creationId xmlns:a16="http://schemas.microsoft.com/office/drawing/2014/main" id="{F157A9F3-070B-02BE-1085-F73911C685D1}"/>
              </a:ext>
            </a:extLst>
          </p:cNvPr>
          <p:cNvPicPr>
            <a:picLocks noChangeAspect="1"/>
          </p:cNvPicPr>
          <p:nvPr userDrawn="1"/>
        </p:nvPicPr>
        <p:blipFill rotWithShape="1">
          <a:blip r:embed="rId3"/>
          <a:srcRect l="13604" t="28325" r="14067" b="28291"/>
          <a:stretch/>
        </p:blipFill>
        <p:spPr>
          <a:xfrm>
            <a:off x="445178" y="375409"/>
            <a:ext cx="1764405" cy="480561"/>
          </a:xfrm>
          <a:prstGeom prst="rect">
            <a:avLst/>
          </a:prstGeom>
        </p:spPr>
      </p:pic>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2" y="4074362"/>
            <a:ext cx="3124463" cy="653501"/>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7"/>
            <a:ext cx="2983832" cy="3336223"/>
          </a:xfrm>
        </p:spPr>
        <p:txBody>
          <a:bodyPr/>
          <a:lstStyle>
            <a:lvl1pPr>
              <a:defRPr>
                <a:solidFill>
                  <a:schemeClr val="tx1"/>
                </a:solidFill>
              </a:defRPr>
            </a:lvl1pPr>
          </a:lstStyle>
          <a:p>
            <a:r>
              <a:rPr lang="en-US"/>
              <a:t>Click to edit 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Tree>
    <p:extLst>
      <p:ext uri="{BB962C8B-B14F-4D97-AF65-F5344CB8AC3E}">
        <p14:creationId xmlns:p14="http://schemas.microsoft.com/office/powerpoint/2010/main" val="270266632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Sea Half Pattern">
    <p:bg>
      <p:bgPr>
        <a:solidFill>
          <a:schemeClr val="tx1"/>
        </a:solidFill>
        <a:effectLst/>
      </p:bgPr>
    </p:bg>
    <p:spTree>
      <p:nvGrpSpPr>
        <p:cNvPr id="1" name=""/>
        <p:cNvGrpSpPr/>
        <p:nvPr/>
      </p:nvGrpSpPr>
      <p:grpSpPr>
        <a:xfrm>
          <a:off x="0" y="0"/>
          <a:ext cx="0" cy="0"/>
          <a:chOff x="0" y="0"/>
          <a:chExt cx="0" cy="0"/>
        </a:xfrm>
      </p:grpSpPr>
      <p:pic>
        <p:nvPicPr>
          <p:cNvPr id="2" name="Picture 1" descr="A logo with a blue shield and white text&#10;&#10;Description automatically generated">
            <a:extLst>
              <a:ext uri="{FF2B5EF4-FFF2-40B4-BE49-F238E27FC236}">
                <a16:creationId xmlns:a16="http://schemas.microsoft.com/office/drawing/2014/main" id="{E4723AF7-0F42-841B-19E3-13AE258C30D5}"/>
              </a:ext>
            </a:extLst>
          </p:cNvPr>
          <p:cNvPicPr>
            <a:picLocks noChangeAspect="1"/>
          </p:cNvPicPr>
          <p:nvPr userDrawn="1"/>
        </p:nvPicPr>
        <p:blipFill rotWithShape="1">
          <a:blip r:embed="rId2"/>
          <a:srcRect l="14167" t="31752" r="14002" b="30845"/>
          <a:stretch/>
        </p:blipFill>
        <p:spPr>
          <a:xfrm>
            <a:off x="453762" y="409238"/>
            <a:ext cx="1764405" cy="417189"/>
          </a:xfrm>
          <a:prstGeom prst="rect">
            <a:avLst/>
          </a:prstGeom>
        </p:spPr>
      </p:pic>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9" name="Picture 8" descr="A pattern of blue crosses and shield&#10;&#10;Description automatically generated">
            <a:extLst>
              <a:ext uri="{FF2B5EF4-FFF2-40B4-BE49-F238E27FC236}">
                <a16:creationId xmlns:a16="http://schemas.microsoft.com/office/drawing/2014/main" id="{6F779D8F-1516-3020-3C02-4A3D06907763}"/>
              </a:ext>
            </a:extLst>
          </p:cNvPr>
          <p:cNvPicPr>
            <a:picLocks noChangeAspect="1"/>
          </p:cNvPicPr>
          <p:nvPr userDrawn="1"/>
        </p:nvPicPr>
        <p:blipFill rotWithShape="1">
          <a:blip r:embed="rId3"/>
          <a:srcRect t="3252" r="57905" b="4141"/>
          <a:stretch/>
        </p:blipFill>
        <p:spPr>
          <a:xfrm>
            <a:off x="4788809" y="1"/>
            <a:ext cx="4355191" cy="5143500"/>
          </a:xfrm>
          <a:prstGeom prst="rect">
            <a:avLst/>
          </a:prstGeom>
        </p:spPr>
      </p:pic>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2" y="802718"/>
            <a:ext cx="2983832" cy="3350182"/>
          </a:xfrm>
        </p:spPr>
        <p:txBody>
          <a:bodyPr/>
          <a:lstStyle>
            <a:lvl1pPr>
              <a:defRPr>
                <a:solidFill>
                  <a:schemeClr val="bg1"/>
                </a:solidFill>
              </a:defRPr>
            </a:lvl1pPr>
          </a:lstStyle>
          <a:p>
            <a:r>
              <a:rPr lang="en-US"/>
              <a:t>Click to edit 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53762" y="407436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Tree>
    <p:extLst>
      <p:ext uri="{BB962C8B-B14F-4D97-AF65-F5344CB8AC3E}">
        <p14:creationId xmlns:p14="http://schemas.microsoft.com/office/powerpoint/2010/main" val="105350720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Dogwood Plain">
    <p:bg>
      <p:bgPr>
        <a:solidFill>
          <a:schemeClr val="bg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351873" y="4852988"/>
            <a:ext cx="73973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2" y="126815"/>
            <a:ext cx="1309201" cy="4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11">
            <a:extLst>
              <a:ext uri="{FF2B5EF4-FFF2-40B4-BE49-F238E27FC236}">
                <a16:creationId xmlns:a16="http://schemas.microsoft.com/office/drawing/2014/main" id="{9CF0AB7E-4848-59EF-5BD1-0EC617603343}"/>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5" name="Title 1">
            <a:extLst>
              <a:ext uri="{FF2B5EF4-FFF2-40B4-BE49-F238E27FC236}">
                <a16:creationId xmlns:a16="http://schemas.microsoft.com/office/drawing/2014/main" id="{9947971D-1CDD-2A22-45E5-F1BE7D2E9A9F}"/>
              </a:ext>
            </a:extLst>
          </p:cNvPr>
          <p:cNvSpPr>
            <a:spLocks noGrp="1"/>
          </p:cNvSpPr>
          <p:nvPr>
            <p:ph type="title" hasCustomPrompt="1"/>
          </p:nvPr>
        </p:nvSpPr>
        <p:spPr>
          <a:xfrm>
            <a:off x="453762" y="826427"/>
            <a:ext cx="7699638" cy="2969196"/>
          </a:xfrm>
        </p:spPr>
        <p:txBody>
          <a:bodyPr/>
          <a:lstStyle>
            <a:lvl1pPr>
              <a:defRPr>
                <a:solidFill>
                  <a:schemeClr val="tx1"/>
                </a:solidFill>
              </a:defRPr>
            </a:lvl1pPr>
          </a:lstStyle>
          <a:p>
            <a:r>
              <a:rPr lang="en-US"/>
              <a:t>Click to edit master title style</a:t>
            </a:r>
          </a:p>
        </p:txBody>
      </p:sp>
      <p:sp>
        <p:nvSpPr>
          <p:cNvPr id="7" name="Text Placeholder 11">
            <a:extLst>
              <a:ext uri="{FF2B5EF4-FFF2-40B4-BE49-F238E27FC236}">
                <a16:creationId xmlns:a16="http://schemas.microsoft.com/office/drawing/2014/main" id="{32060C3C-6D61-57FB-36F6-7AD5C9206904}"/>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tx2"/>
                </a:solidFill>
                <a:latin typeface="Blue Ridge Sans Book" panose="02000004000200060003"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2F56EF6B-1D5F-A93F-63CF-0419358F158F}"/>
              </a:ext>
            </a:extLst>
          </p:cNvPr>
          <p:cNvPicPr>
            <a:picLocks noChangeAspect="1"/>
          </p:cNvPicPr>
          <p:nvPr userDrawn="1"/>
        </p:nvPicPr>
        <p:blipFill rotWithShape="1">
          <a:blip r:embed="rId2"/>
          <a:srcRect l="13604" t="28325" r="14067" b="28291"/>
          <a:stretch/>
        </p:blipFill>
        <p:spPr>
          <a:xfrm>
            <a:off x="445178" y="375409"/>
            <a:ext cx="1764405" cy="480561"/>
          </a:xfrm>
          <a:prstGeom prst="rect">
            <a:avLst/>
          </a:prstGeom>
        </p:spPr>
      </p:pic>
    </p:spTree>
    <p:extLst>
      <p:ext uri="{BB962C8B-B14F-4D97-AF65-F5344CB8AC3E}">
        <p14:creationId xmlns:p14="http://schemas.microsoft.com/office/powerpoint/2010/main" val="170816857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Sea Plain">
    <p:bg>
      <p:bgPr>
        <a:solidFill>
          <a:schemeClr val="tx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436935" y="4852988"/>
            <a:ext cx="654678"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2" y="126815"/>
            <a:ext cx="1309201" cy="4872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30586A3-6F75-313E-CF71-0A12065414BD}"/>
              </a:ext>
            </a:extLst>
          </p:cNvPr>
          <p:cNvSpPr>
            <a:spLocks noGrp="1"/>
          </p:cNvSpPr>
          <p:nvPr>
            <p:ph type="title" hasCustomPrompt="1"/>
          </p:nvPr>
        </p:nvSpPr>
        <p:spPr>
          <a:xfrm>
            <a:off x="453762" y="826427"/>
            <a:ext cx="8149218" cy="2961444"/>
          </a:xfrm>
        </p:spPr>
        <p:txBody>
          <a:bodyPr/>
          <a:lstStyle>
            <a:lvl1pPr>
              <a:defRPr>
                <a:solidFill>
                  <a:schemeClr val="bg1"/>
                </a:solidFill>
              </a:defRPr>
            </a:lvl1pPr>
          </a:lstStyle>
          <a:p>
            <a:r>
              <a:rPr lang="en-US"/>
              <a:t>Click to edit master title style</a:t>
            </a:r>
          </a:p>
        </p:txBody>
      </p:sp>
      <p:sp>
        <p:nvSpPr>
          <p:cNvPr id="8" name="Text Placeholder 11">
            <a:extLst>
              <a:ext uri="{FF2B5EF4-FFF2-40B4-BE49-F238E27FC236}">
                <a16:creationId xmlns:a16="http://schemas.microsoft.com/office/drawing/2014/main" id="{113D9C8E-4A1B-F3D0-AD56-507E857AA52A}"/>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9" name="TextBox 11">
            <a:extLst>
              <a:ext uri="{FF2B5EF4-FFF2-40B4-BE49-F238E27FC236}">
                <a16:creationId xmlns:a16="http://schemas.microsoft.com/office/drawing/2014/main" id="{DFEB7798-D253-29A2-1535-0E13014253F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7" name="Picture 6" descr="A logo with a blue shield and white text&#10;&#10;Description automatically generated">
            <a:extLst>
              <a:ext uri="{FF2B5EF4-FFF2-40B4-BE49-F238E27FC236}">
                <a16:creationId xmlns:a16="http://schemas.microsoft.com/office/drawing/2014/main" id="{72F91004-B23B-F633-1809-FFE5FABB48C7}"/>
              </a:ext>
            </a:extLst>
          </p:cNvPr>
          <p:cNvPicPr>
            <a:picLocks noChangeAspect="1"/>
          </p:cNvPicPr>
          <p:nvPr userDrawn="1"/>
        </p:nvPicPr>
        <p:blipFill rotWithShape="1">
          <a:blip r:embed="rId2"/>
          <a:srcRect l="14167" t="31752" r="14002" b="30845"/>
          <a:stretch/>
        </p:blipFill>
        <p:spPr>
          <a:xfrm>
            <a:off x="453762" y="409238"/>
            <a:ext cx="1764405" cy="417189"/>
          </a:xfrm>
          <a:prstGeom prst="rect">
            <a:avLst/>
          </a:prstGeom>
        </p:spPr>
      </p:pic>
    </p:spTree>
    <p:extLst>
      <p:ext uri="{BB962C8B-B14F-4D97-AF65-F5344CB8AC3E}">
        <p14:creationId xmlns:p14="http://schemas.microsoft.com/office/powerpoint/2010/main" val="24267265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Welcome Slide: Dogwood Half Photo">
    <p:bg>
      <p:bgPr>
        <a:solidFill>
          <a:schemeClr val="bg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37038" y="0"/>
            <a:ext cx="4906962" cy="5143500"/>
          </a:xfrm>
        </p:spPr>
        <p:txBody>
          <a:bodyPr>
            <a:normAutofit/>
          </a:bodyPr>
          <a:lstStyle>
            <a:lvl1pPr marL="0" indent="0">
              <a:buFontTx/>
              <a:buNone/>
              <a:defRPr sz="1000"/>
            </a:lvl1pPr>
          </a:lstStyle>
          <a:p>
            <a:endParaRPr lang="en-US"/>
          </a:p>
        </p:txBody>
      </p:sp>
      <p:pic>
        <p:nvPicPr>
          <p:cNvPr id="8" name="Picture 7" descr="A blue and black logo&#10;&#10;Description automatically generated">
            <a:extLst>
              <a:ext uri="{FF2B5EF4-FFF2-40B4-BE49-F238E27FC236}">
                <a16:creationId xmlns:a16="http://schemas.microsoft.com/office/drawing/2014/main" id="{AB911275-5B9F-C59B-83C0-67893E2B3894}"/>
              </a:ext>
            </a:extLst>
          </p:cNvPr>
          <p:cNvPicPr>
            <a:picLocks noChangeAspect="1"/>
          </p:cNvPicPr>
          <p:nvPr userDrawn="1"/>
        </p:nvPicPr>
        <p:blipFill rotWithShape="1">
          <a:blip r:embed="rId2"/>
          <a:srcRect l="15713" t="31193" r="14988" b="31399"/>
          <a:stretch/>
        </p:blipFill>
        <p:spPr>
          <a:xfrm>
            <a:off x="7985933" y="237864"/>
            <a:ext cx="953193" cy="256032"/>
          </a:xfrm>
          <a:prstGeom prst="rect">
            <a:avLst/>
          </a:prstGeom>
          <a:effectLst/>
        </p:spPr>
      </p:pic>
      <p:sp>
        <p:nvSpPr>
          <p:cNvPr id="12" name="Text Placeholder 11"/>
          <p:cNvSpPr>
            <a:spLocks noGrp="1"/>
          </p:cNvSpPr>
          <p:nvPr>
            <p:ph type="body" sz="quarter" idx="14" hasCustomPrompt="1"/>
          </p:nvPr>
        </p:nvSpPr>
        <p:spPr>
          <a:xfrm>
            <a:off x="418990" y="3038475"/>
            <a:ext cx="3159235" cy="1689100"/>
          </a:xfrm>
        </p:spPr>
        <p:txBody>
          <a:bodyPr/>
          <a:lstStyle>
            <a:lvl1pPr marL="0" indent="0" algn="l">
              <a:buNone/>
              <a:defRPr sz="1600" b="0" i="0">
                <a:solidFill>
                  <a:srgbClr val="003547"/>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16280"/>
            <a:ext cx="3158726" cy="2385060"/>
          </a:xfrm>
        </p:spPr>
        <p:txBody>
          <a:bodyPr anchor="ctr" anchorCtr="0"/>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0" y="409575"/>
            <a:ext cx="3159125" cy="430213"/>
          </a:xfrm>
        </p:spPr>
        <p:txBody>
          <a:bodyPr/>
          <a:lstStyle>
            <a:lvl1pPr marL="0" indent="0">
              <a:buNone/>
              <a:defRPr sz="2000" b="0" i="0">
                <a:solidFill>
                  <a:schemeClr val="tx2"/>
                </a:solidFill>
                <a:latin typeface="Blue Ridge Sans Medium"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79465" y="4852988"/>
            <a:ext cx="612148"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369339188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Sea Graphic Motif">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2" y="815557"/>
            <a:ext cx="2983832" cy="3070644"/>
          </a:xfrm>
        </p:spPr>
        <p:txBody>
          <a:bodyPr/>
          <a:lstStyle>
            <a:lvl1pPr>
              <a:defRPr>
                <a:solidFill>
                  <a:schemeClr val="bg1"/>
                </a:solidFill>
              </a:defRPr>
            </a:lvl1pPr>
          </a:lstStyle>
          <a:p>
            <a:r>
              <a:rPr lang="en-US"/>
              <a:t>Click to edit 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10" name="Picture Placeholder 7">
            <a:extLst>
              <a:ext uri="{FF2B5EF4-FFF2-40B4-BE49-F238E27FC236}">
                <a16:creationId xmlns:a16="http://schemas.microsoft.com/office/drawing/2014/main" id="{FB2CA4C9-E954-1387-29FF-D0C3623A6597}"/>
              </a:ext>
            </a:extLst>
          </p:cNvPr>
          <p:cNvSpPr>
            <a:spLocks noGrp="1"/>
          </p:cNvSpPr>
          <p:nvPr>
            <p:ph type="pic" sz="quarter" idx="15"/>
          </p:nvPr>
        </p:nvSpPr>
        <p:spPr>
          <a:xfrm>
            <a:off x="3437594" y="0"/>
            <a:ext cx="5706406" cy="5143500"/>
          </a:xfrm>
        </p:spPr>
        <p:txBody>
          <a:bodyPr>
            <a:normAutofit/>
          </a:bodyPr>
          <a:lstStyle>
            <a:lvl1pPr marL="0" indent="0">
              <a:buFontTx/>
              <a:buNone/>
              <a:defRPr sz="1000"/>
            </a:lvl1pPr>
          </a:lstStyle>
          <a:p>
            <a:r>
              <a:rPr lang="en-US"/>
              <a:t>Click icon to add picture</a:t>
            </a:r>
          </a:p>
        </p:txBody>
      </p:sp>
      <p:sp>
        <p:nvSpPr>
          <p:cNvPr id="12" name="Text Placeholder 11">
            <a:extLst>
              <a:ext uri="{FF2B5EF4-FFF2-40B4-BE49-F238E27FC236}">
                <a16:creationId xmlns:a16="http://schemas.microsoft.com/office/drawing/2014/main" id="{FC858763-9274-3D81-A73F-D64087D0D769}"/>
              </a:ext>
            </a:extLst>
          </p:cNvPr>
          <p:cNvSpPr>
            <a:spLocks noGrp="1"/>
          </p:cNvSpPr>
          <p:nvPr>
            <p:ph type="body" sz="quarter" idx="16" hasCustomPrompt="1"/>
          </p:nvPr>
        </p:nvSpPr>
        <p:spPr>
          <a:xfrm>
            <a:off x="453762" y="379242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pic>
        <p:nvPicPr>
          <p:cNvPr id="2" name="Picture 1" descr="A black and white sign with white text&#10;&#10;Description automatically generated">
            <a:extLst>
              <a:ext uri="{FF2B5EF4-FFF2-40B4-BE49-F238E27FC236}">
                <a16:creationId xmlns:a16="http://schemas.microsoft.com/office/drawing/2014/main" id="{1277F7D0-8E2B-1808-8A5E-AF4B9D31E43D}"/>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97270326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Welcome Slide: Sea Half Photo">
    <p:bg>
      <p:bgPr>
        <a:solidFill>
          <a:schemeClr val="tx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83581" y="0"/>
            <a:ext cx="4860419" cy="5143500"/>
          </a:xfrm>
        </p:spPr>
        <p:txBody>
          <a:bodyPr>
            <a:normAutofit/>
          </a:bodyPr>
          <a:lstStyle>
            <a:lvl1pPr marL="0" indent="0">
              <a:buFontTx/>
              <a:buNone/>
              <a:defRPr sz="1000">
                <a:solidFill>
                  <a:schemeClr val="bg1"/>
                </a:solidFill>
              </a:defRPr>
            </a:lvl1pPr>
          </a:lstStyle>
          <a:p>
            <a:endParaRPr lang="en-US"/>
          </a:p>
        </p:txBody>
      </p:sp>
      <p:pic>
        <p:nvPicPr>
          <p:cNvPr id="3" name="Picture 2" descr="A blue and white logo&#10;&#10;Description automatically generated">
            <a:extLst>
              <a:ext uri="{FF2B5EF4-FFF2-40B4-BE49-F238E27FC236}">
                <a16:creationId xmlns:a16="http://schemas.microsoft.com/office/drawing/2014/main" id="{7AD1A439-3162-5817-5381-D131C0E020AC}"/>
              </a:ext>
            </a:extLst>
          </p:cNvPr>
          <p:cNvPicPr>
            <a:picLocks noChangeAspect="1"/>
          </p:cNvPicPr>
          <p:nvPr userDrawn="1"/>
        </p:nvPicPr>
        <p:blipFill rotWithShape="1">
          <a:blip r:embed="rId2"/>
          <a:srcRect l="16036" t="32003" r="16197" b="32047"/>
          <a:stretch/>
        </p:blipFill>
        <p:spPr>
          <a:xfrm>
            <a:off x="7961315" y="237864"/>
            <a:ext cx="969923" cy="256032"/>
          </a:xfrm>
          <a:prstGeom prst="rect">
            <a:avLst/>
          </a:prstGeom>
          <a:effectLst/>
        </p:spPr>
      </p:pic>
      <p:sp>
        <p:nvSpPr>
          <p:cNvPr id="12" name="Text Placeholder 11"/>
          <p:cNvSpPr>
            <a:spLocks noGrp="1"/>
          </p:cNvSpPr>
          <p:nvPr>
            <p:ph type="body" sz="quarter" idx="14" hasCustomPrompt="1"/>
          </p:nvPr>
        </p:nvSpPr>
        <p:spPr>
          <a:xfrm>
            <a:off x="418990" y="3038475"/>
            <a:ext cx="3159235" cy="1689100"/>
          </a:xfrm>
        </p:spPr>
        <p:txBody>
          <a:bodyPr/>
          <a:lstStyle>
            <a:lvl1pPr marL="0" indent="0" algn="l">
              <a:buNone/>
              <a:defRPr sz="1600" b="0" i="0">
                <a:solidFill>
                  <a:srgbClr val="FFFFFF"/>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23900"/>
            <a:ext cx="3158726" cy="2377440"/>
          </a:xfrm>
        </p:spPr>
        <p:txBody>
          <a:bodyPr anchor="ctr" anchorCtr="0"/>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0" y="409575"/>
            <a:ext cx="3159125" cy="430213"/>
          </a:xfrm>
        </p:spPr>
        <p:txBody>
          <a:bodyPr/>
          <a:lstStyle>
            <a:lvl1pPr marL="0" indent="0">
              <a:buNone/>
              <a:defRPr sz="2000" b="0" i="0">
                <a:solidFill>
                  <a:schemeClr val="bg1"/>
                </a:solidFill>
                <a:latin typeface="Blue Ridge Sans Book"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628321" y="4852988"/>
            <a:ext cx="46329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279179010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Divider: Dogwood Pattern">
    <p:bg>
      <p:bgPr>
        <a:solidFill>
          <a:schemeClr val="bg1"/>
        </a:solidFill>
        <a:effectLst/>
      </p:bgPr>
    </p:bg>
    <p:spTree>
      <p:nvGrpSpPr>
        <p:cNvPr id="1" name=""/>
        <p:cNvGrpSpPr/>
        <p:nvPr/>
      </p:nvGrpSpPr>
      <p:grpSpPr>
        <a:xfrm>
          <a:off x="0" y="0"/>
          <a:ext cx="0" cy="0"/>
          <a:chOff x="0" y="0"/>
          <a:chExt cx="0" cy="0"/>
        </a:xfrm>
      </p:grpSpPr>
      <p:pic>
        <p:nvPicPr>
          <p:cNvPr id="5" name="Picture 4" descr="A pattern of blue crosses and shield&#10;&#10;Description automatically generated">
            <a:extLst>
              <a:ext uri="{FF2B5EF4-FFF2-40B4-BE49-F238E27FC236}">
                <a16:creationId xmlns:a16="http://schemas.microsoft.com/office/drawing/2014/main" id="{E2E19E48-03B4-B9F1-2253-BBC25C068E48}"/>
              </a:ext>
            </a:extLst>
          </p:cNvPr>
          <p:cNvPicPr>
            <a:picLocks noChangeAspect="1"/>
          </p:cNvPicPr>
          <p:nvPr userDrawn="1"/>
        </p:nvPicPr>
        <p:blipFill rotWithShape="1">
          <a:blip r:embed="rId2">
            <a:alphaModFix amt="10000"/>
          </a:blip>
          <a:srcRect l="1940" t="3696" r="9678" b="3696"/>
          <a:stretch/>
        </p:blipFill>
        <p:spPr>
          <a:xfrm>
            <a:off x="1" y="-6398"/>
            <a:ext cx="9144000" cy="5143500"/>
          </a:xfrm>
          <a:prstGeom prst="rect">
            <a:avLst/>
          </a:prstGeom>
        </p:spPr>
      </p:pic>
      <p:sp>
        <p:nvSpPr>
          <p:cNvPr id="22" name="Rectangle 21">
            <a:extLst>
              <a:ext uri="{FF2B5EF4-FFF2-40B4-BE49-F238E27FC236}">
                <a16:creationId xmlns:a16="http://schemas.microsoft.com/office/drawing/2014/main" id="{8BA1E899-24F1-2CF0-336D-5822F2BA91B3}"/>
              </a:ext>
            </a:extLst>
          </p:cNvPr>
          <p:cNvSpPr/>
          <p:nvPr userDrawn="1"/>
        </p:nvSpPr>
        <p:spPr>
          <a:xfrm>
            <a:off x="7895877" y="120140"/>
            <a:ext cx="1248123" cy="48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3E63C6-AF55-4683-0AFE-C1859C9D22E4}"/>
              </a:ext>
            </a:extLst>
          </p:cNvPr>
          <p:cNvPicPr>
            <a:picLocks noChangeAspect="1"/>
          </p:cNvPicPr>
          <p:nvPr userDrawn="1"/>
        </p:nvPicPr>
        <p:blipFill rotWithShape="1">
          <a:blip r:embed="rId3"/>
          <a:srcRect l="13604" t="28325" r="14067" b="28291"/>
          <a:stretch/>
        </p:blipFill>
        <p:spPr>
          <a:xfrm>
            <a:off x="445178" y="375409"/>
            <a:ext cx="1764405" cy="480561"/>
          </a:xfrm>
          <a:prstGeom prst="rect">
            <a:avLst/>
          </a:prstGeom>
        </p:spPr>
      </p:pic>
      <p:sp>
        <p:nvSpPr>
          <p:cNvPr id="3" name="Title 1">
            <a:extLst>
              <a:ext uri="{FF2B5EF4-FFF2-40B4-BE49-F238E27FC236}">
                <a16:creationId xmlns:a16="http://schemas.microsoft.com/office/drawing/2014/main" id="{8BE22D94-C6E9-3421-D6A7-65EBF87322F1}"/>
              </a:ext>
            </a:extLst>
          </p:cNvPr>
          <p:cNvSpPr>
            <a:spLocks noGrp="1"/>
          </p:cNvSpPr>
          <p:nvPr>
            <p:ph type="title" hasCustomPrompt="1"/>
          </p:nvPr>
        </p:nvSpPr>
        <p:spPr>
          <a:xfrm>
            <a:off x="453762" y="0"/>
            <a:ext cx="7995844" cy="5143499"/>
          </a:xfrm>
        </p:spPr>
        <p:txBody>
          <a:bodyPr/>
          <a:lstStyle>
            <a:lvl1pPr>
              <a:defRPr>
                <a:solidFill>
                  <a:schemeClr val="tx1"/>
                </a:solidFill>
              </a:defRPr>
            </a:lvl1pPr>
          </a:lstStyle>
          <a:p>
            <a:r>
              <a:rPr lang="en-US"/>
              <a:t>Click to edit master title style</a:t>
            </a:r>
          </a:p>
        </p:txBody>
      </p:sp>
      <p:sp>
        <p:nvSpPr>
          <p:cNvPr id="4" name="TextBox 11">
            <a:extLst>
              <a:ext uri="{FF2B5EF4-FFF2-40B4-BE49-F238E27FC236}">
                <a16:creationId xmlns:a16="http://schemas.microsoft.com/office/drawing/2014/main" id="{B00904ED-A1AC-B716-9417-886DE3BB6F07}"/>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95413" y="4852988"/>
            <a:ext cx="596199" cy="273050"/>
          </a:xfrm>
        </p:spPr>
        <p:txBody>
          <a:bodyPr/>
          <a:lstStyle>
            <a:lvl1pPr>
              <a:defRPr>
                <a:solidFill>
                  <a:srgbClr val="003547"/>
                </a:solidFill>
              </a:defRPr>
            </a:lvl1pPr>
          </a:lstStyle>
          <a:p>
            <a:pPr>
              <a:defRPr/>
            </a:pPr>
            <a:fld id="{730D6F3B-DFBA-0549-B266-433805EFCAA9}" type="slidenum">
              <a:rPr lang="en-US" smtClean="0"/>
              <a:pPr>
                <a:defRPr/>
              </a:pPr>
              <a:t>‹#›</a:t>
            </a:fld>
            <a:endParaRPr lang="en-US"/>
          </a:p>
        </p:txBody>
      </p:sp>
    </p:spTree>
    <p:extLst>
      <p:ext uri="{BB962C8B-B14F-4D97-AF65-F5344CB8AC3E}">
        <p14:creationId xmlns:p14="http://schemas.microsoft.com/office/powerpoint/2010/main" val="404267640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Divider: Sea Pattern">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895877" y="120140"/>
            <a:ext cx="1248123" cy="4805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0985DD-BE10-C38B-6ECA-9F87FE49A6F9}"/>
              </a:ext>
            </a:extLst>
          </p:cNvPr>
          <p:cNvSpPr/>
          <p:nvPr userDrawn="1"/>
        </p:nvSpPr>
        <p:spPr>
          <a:xfrm>
            <a:off x="115200" y="4852988"/>
            <a:ext cx="1216800" cy="2158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pattern of blue crosses and shield&#10;&#10;Description automatically generated">
            <a:extLst>
              <a:ext uri="{FF2B5EF4-FFF2-40B4-BE49-F238E27FC236}">
                <a16:creationId xmlns:a16="http://schemas.microsoft.com/office/drawing/2014/main" id="{3A01805A-5322-4B27-CC9C-27E1944C1619}"/>
              </a:ext>
            </a:extLst>
          </p:cNvPr>
          <p:cNvPicPr>
            <a:picLocks noChangeAspect="1"/>
          </p:cNvPicPr>
          <p:nvPr userDrawn="1"/>
        </p:nvPicPr>
        <p:blipFill rotWithShape="1">
          <a:blip r:embed="rId2">
            <a:alphaModFix amt="10000"/>
          </a:blip>
          <a:srcRect l="1940" t="3696" r="9678" b="3696"/>
          <a:stretch/>
        </p:blipFill>
        <p:spPr>
          <a:xfrm>
            <a:off x="20071" y="0"/>
            <a:ext cx="9112956" cy="5126037"/>
          </a:xfrm>
          <a:prstGeom prst="rect">
            <a:avLst/>
          </a:prstGeom>
        </p:spPr>
      </p:pic>
      <p:pic>
        <p:nvPicPr>
          <p:cNvPr id="2" name="Picture 1" descr="A logo with a blue shield and white text&#10;&#10;Description automatically generated">
            <a:extLst>
              <a:ext uri="{FF2B5EF4-FFF2-40B4-BE49-F238E27FC236}">
                <a16:creationId xmlns:a16="http://schemas.microsoft.com/office/drawing/2014/main" id="{9486D358-B137-5C52-DF22-057ECDDAF556}"/>
              </a:ext>
            </a:extLst>
          </p:cNvPr>
          <p:cNvPicPr>
            <a:picLocks noChangeAspect="1"/>
          </p:cNvPicPr>
          <p:nvPr userDrawn="1"/>
        </p:nvPicPr>
        <p:blipFill rotWithShape="1">
          <a:blip r:embed="rId3"/>
          <a:srcRect l="14167" t="31752" r="14002" b="30845"/>
          <a:stretch/>
        </p:blipFill>
        <p:spPr>
          <a:xfrm>
            <a:off x="453762" y="409238"/>
            <a:ext cx="1764405" cy="417189"/>
          </a:xfrm>
          <a:prstGeom prst="rect">
            <a:avLst/>
          </a:prstGeom>
        </p:spPr>
      </p:pic>
      <p:sp>
        <p:nvSpPr>
          <p:cNvPr id="4" name="Title 1">
            <a:extLst>
              <a:ext uri="{FF2B5EF4-FFF2-40B4-BE49-F238E27FC236}">
                <a16:creationId xmlns:a16="http://schemas.microsoft.com/office/drawing/2014/main" id="{98798FFD-B0E7-1F95-86CE-7B99A3CEA552}"/>
              </a:ext>
            </a:extLst>
          </p:cNvPr>
          <p:cNvSpPr>
            <a:spLocks noGrp="1"/>
          </p:cNvSpPr>
          <p:nvPr>
            <p:ph type="title" hasCustomPrompt="1"/>
          </p:nvPr>
        </p:nvSpPr>
        <p:spPr>
          <a:xfrm>
            <a:off x="453762" y="0"/>
            <a:ext cx="7995844" cy="5143499"/>
          </a:xfrm>
        </p:spPr>
        <p:txBody>
          <a:bodyPr/>
          <a:lstStyle>
            <a:lvl1pPr>
              <a:defRPr>
                <a:solidFill>
                  <a:schemeClr val="bg1"/>
                </a:solidFill>
              </a:defRPr>
            </a:lvl1pPr>
          </a:lstStyle>
          <a:p>
            <a:r>
              <a:rPr lang="en-US"/>
              <a:t>Click to edit master title style</a:t>
            </a:r>
          </a:p>
        </p:txBody>
      </p:sp>
      <p:sp>
        <p:nvSpPr>
          <p:cNvPr id="7" name="TextBox 11">
            <a:extLst>
              <a:ext uri="{FF2B5EF4-FFF2-40B4-BE49-F238E27FC236}">
                <a16:creationId xmlns:a16="http://schemas.microsoft.com/office/drawing/2014/main" id="{CD4CBD2B-A6A5-240E-18E1-C9F6E3B09492}"/>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49605" y="4852988"/>
            <a:ext cx="642007"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Tree>
    <p:extLst>
      <p:ext uri="{BB962C8B-B14F-4D97-AF65-F5344CB8AC3E}">
        <p14:creationId xmlns:p14="http://schemas.microsoft.com/office/powerpoint/2010/main" val="278149778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lide: Dogwood 1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4629" y="2309172"/>
            <a:ext cx="7448400" cy="2223092"/>
          </a:xfrm>
        </p:spPr>
        <p:txBody>
          <a:bodyPr/>
          <a:lstStyle>
            <a:lvl1pPr marL="227013" indent="-227013">
              <a:defRPr sz="1600" b="0" i="0">
                <a:solidFill>
                  <a:srgbClr val="003547"/>
                </a:solidFill>
                <a:latin typeface="Blue Ridge Sans Light" panose="02000004000200060003" pitchFamily="2" charset="77"/>
              </a:defRPr>
            </a:lvl1pPr>
            <a:lvl2pPr marL="455613" indent="-169863">
              <a:defRPr b="0" i="0">
                <a:solidFill>
                  <a:srgbClr val="003547"/>
                </a:solidFill>
                <a:latin typeface="Blue Ridge Sans Light" panose="02000004000200060003" pitchFamily="2" charset="77"/>
              </a:defRPr>
            </a:lvl2pPr>
            <a:lvl3pPr marL="630238" indent="-111125">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E0E9B4A8-D1AD-882E-61C6-9A799BCFA58D}"/>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16928" y="105625"/>
            <a:ext cx="7448400" cy="857250"/>
          </a:xfrm>
        </p:spPr>
        <p:txBody>
          <a:bodyPr/>
          <a:lstStyle>
            <a:lvl1pPr>
              <a:defRPr>
                <a:solidFill>
                  <a:schemeClr val="tx1"/>
                </a:solidFill>
              </a:defRPr>
            </a:lvl1pPr>
          </a:lstStyle>
          <a:p>
            <a:r>
              <a:rPr lang="en-US"/>
              <a:t>Click to edit master title style</a:t>
            </a:r>
          </a:p>
        </p:txBody>
      </p:sp>
      <p:sp>
        <p:nvSpPr>
          <p:cNvPr id="4" name="Slide Number Placeholder 8"/>
          <p:cNvSpPr>
            <a:spLocks noGrp="1"/>
          </p:cNvSpPr>
          <p:nvPr>
            <p:ph type="sldNum" sz="quarter" idx="10"/>
          </p:nvPr>
        </p:nvSpPr>
        <p:spPr>
          <a:xfrm>
            <a:off x="8463515" y="4852988"/>
            <a:ext cx="628097"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
        <p:nvSpPr>
          <p:cNvPr id="7" name="TextBox 11">
            <a:extLst>
              <a:ext uri="{FF2B5EF4-FFF2-40B4-BE49-F238E27FC236}">
                <a16:creationId xmlns:a16="http://schemas.microsoft.com/office/drawing/2014/main" id="{153EFDCF-AB9F-885C-7670-F6AD4496B40C}"/>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3" name="Content Placeholder 2">
            <a:extLst>
              <a:ext uri="{FF2B5EF4-FFF2-40B4-BE49-F238E27FC236}">
                <a16:creationId xmlns:a16="http://schemas.microsoft.com/office/drawing/2014/main" id="{B034BC00-B94E-C91C-D09C-9B5E64632134}"/>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220736980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 Sea 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39" y="98425"/>
            <a:ext cx="7211191" cy="857250"/>
          </a:xfrm>
        </p:spPr>
        <p:txBody>
          <a:bodyPr/>
          <a:lstStyle>
            <a:lvl1pPr>
              <a:defRPr>
                <a:solidFill>
                  <a:srgbClr val="F8F5F1"/>
                </a:solidFill>
              </a:defRPr>
            </a:lvl1pPr>
          </a:lstStyle>
          <a:p>
            <a:r>
              <a:rPr lang="en-US"/>
              <a:t>Click to edit master title style</a:t>
            </a:r>
          </a:p>
        </p:txBody>
      </p:sp>
      <p:sp>
        <p:nvSpPr>
          <p:cNvPr id="4" name="Slide Number Placeholder 8"/>
          <p:cNvSpPr>
            <a:spLocks noGrp="1"/>
          </p:cNvSpPr>
          <p:nvPr>
            <p:ph type="sldNum" sz="quarter" idx="10"/>
          </p:nvPr>
        </p:nvSpPr>
        <p:spPr>
          <a:xfrm>
            <a:off x="8346557" y="4852988"/>
            <a:ext cx="745055" cy="273050"/>
          </a:xfrm>
        </p:spPr>
        <p:txBody>
          <a:bodyPr/>
          <a:lstStyle>
            <a:lvl1pPr>
              <a:defRPr>
                <a:solidFill>
                  <a:srgbClr val="F8F5F1"/>
                </a:solidFill>
              </a:defRPr>
            </a:lvl1pPr>
          </a:lstStyle>
          <a:p>
            <a:pPr>
              <a:defRPr/>
            </a:pPr>
            <a:fld id="{597C0D83-EE4C-6B41-A1F1-F471950BA820}" type="slidenum">
              <a:rPr lang="en-US" smtClean="0"/>
              <a:pPr>
                <a:defRPr/>
              </a:pPr>
              <a:t>‹#›</a:t>
            </a:fld>
            <a:endParaRPr lang="en-US"/>
          </a:p>
        </p:txBody>
      </p:sp>
      <p:pic>
        <p:nvPicPr>
          <p:cNvPr id="5" name="Picture 4" descr="A blue and white logo&#10;&#10;Description automatically generated">
            <a:extLst>
              <a:ext uri="{FF2B5EF4-FFF2-40B4-BE49-F238E27FC236}">
                <a16:creationId xmlns:a16="http://schemas.microsoft.com/office/drawing/2014/main" id="{9C915FC7-A423-1057-D791-B19238BE64BB}"/>
              </a:ext>
            </a:extLst>
          </p:cNvPr>
          <p:cNvPicPr>
            <a:picLocks noChangeAspect="1"/>
          </p:cNvPicPr>
          <p:nvPr userDrawn="1"/>
        </p:nvPicPr>
        <p:blipFill rotWithShape="1">
          <a:blip r:embed="rId2"/>
          <a:srcRect l="16036" t="32003" r="16197" b="32047"/>
          <a:stretch/>
        </p:blipFill>
        <p:spPr>
          <a:xfrm>
            <a:off x="7969628" y="237864"/>
            <a:ext cx="969923" cy="256032"/>
          </a:xfrm>
          <a:prstGeom prst="rect">
            <a:avLst/>
          </a:prstGeom>
          <a:effectLst/>
        </p:spPr>
      </p:pic>
      <p:sp>
        <p:nvSpPr>
          <p:cNvPr id="9" name="TextBox 11">
            <a:extLst>
              <a:ext uri="{FF2B5EF4-FFF2-40B4-BE49-F238E27FC236}">
                <a16:creationId xmlns:a16="http://schemas.microsoft.com/office/drawing/2014/main" id="{248AE77E-674D-7E02-1518-0F1A0CAA069F}"/>
              </a:ext>
            </a:extLst>
          </p:cNvPr>
          <p:cNvSpPr txBox="1">
            <a:spLocks noChangeArrowheads="1"/>
          </p:cNvSpPr>
          <p:nvPr userDrawn="1"/>
        </p:nvSpPr>
        <p:spPr bwMode="auto">
          <a:xfrm>
            <a:off x="50584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7" name="Content Placeholder 2">
            <a:extLst>
              <a:ext uri="{FF2B5EF4-FFF2-40B4-BE49-F238E27FC236}">
                <a16:creationId xmlns:a16="http://schemas.microsoft.com/office/drawing/2014/main" id="{877DDB67-DE2C-8238-94AF-15E928DB562A}"/>
              </a:ext>
            </a:extLst>
          </p:cNvPr>
          <p:cNvSpPr>
            <a:spLocks noGrp="1"/>
          </p:cNvSpPr>
          <p:nvPr>
            <p:ph idx="1" hasCustomPrompt="1"/>
          </p:nvPr>
        </p:nvSpPr>
        <p:spPr>
          <a:xfrm>
            <a:off x="668388" y="2309172"/>
            <a:ext cx="7448400"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E79D7F65-3886-DFA1-BAA8-B48D2E074FF2}"/>
              </a:ext>
            </a:extLst>
          </p:cNvPr>
          <p:cNvSpPr>
            <a:spLocks noGrp="1"/>
          </p:cNvSpPr>
          <p:nvPr>
            <p:ph type="body" idx="11" hasCustomPrompt="1"/>
          </p:nvPr>
        </p:nvSpPr>
        <p:spPr>
          <a:xfrm>
            <a:off x="670959" y="1151334"/>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21D32E60-23F3-01CB-164D-35C5599927D5}"/>
              </a:ext>
            </a:extLst>
          </p:cNvPr>
          <p:cNvSpPr>
            <a:spLocks noGrp="1"/>
          </p:cNvSpPr>
          <p:nvPr>
            <p:ph idx="12" hasCustomPrompt="1"/>
          </p:nvPr>
        </p:nvSpPr>
        <p:spPr>
          <a:xfrm>
            <a:off x="668388"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146854385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ntent Slide: 1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7" name="Slide Number Placeholder 8"/>
          <p:cNvSpPr>
            <a:spLocks noGrp="1"/>
          </p:cNvSpPr>
          <p:nvPr>
            <p:ph type="sldNum" sz="quarter" idx="15"/>
          </p:nvPr>
        </p:nvSpPr>
        <p:spPr>
          <a:xfrm>
            <a:off x="8256181" y="4852988"/>
            <a:ext cx="835432"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pic>
        <p:nvPicPr>
          <p:cNvPr id="5" name="Picture 4" descr="A blue and white logo&#10;&#10;Description automatically generated">
            <a:extLst>
              <a:ext uri="{FF2B5EF4-FFF2-40B4-BE49-F238E27FC236}">
                <a16:creationId xmlns:a16="http://schemas.microsoft.com/office/drawing/2014/main" id="{42AE5503-619D-4DCE-2AD2-3AA3F2ED04E2}"/>
              </a:ext>
            </a:extLst>
          </p:cNvPr>
          <p:cNvPicPr>
            <a:picLocks noChangeAspect="1"/>
          </p:cNvPicPr>
          <p:nvPr userDrawn="1"/>
        </p:nvPicPr>
        <p:blipFill rotWithShape="1">
          <a:blip r:embed="rId2"/>
          <a:srcRect l="16036" t="32003" r="16197" b="32047"/>
          <a:stretch/>
        </p:blipFill>
        <p:spPr>
          <a:xfrm>
            <a:off x="7969628" y="237864"/>
            <a:ext cx="969923" cy="256032"/>
          </a:xfrm>
          <a:prstGeom prst="rect">
            <a:avLst/>
          </a:prstGeom>
          <a:effectLst/>
        </p:spPr>
      </p:pic>
      <p:sp>
        <p:nvSpPr>
          <p:cNvPr id="6" name="TextBox 11">
            <a:extLst>
              <a:ext uri="{FF2B5EF4-FFF2-40B4-BE49-F238E27FC236}">
                <a16:creationId xmlns:a16="http://schemas.microsoft.com/office/drawing/2014/main" id="{4D5F3E71-728A-D743-362D-5A29E89953C1}"/>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6D1521DF-AC83-F16E-DDDD-7469021F9138}"/>
              </a:ext>
            </a:extLst>
          </p:cNvPr>
          <p:cNvSpPr>
            <a:spLocks noGrp="1"/>
          </p:cNvSpPr>
          <p:nvPr>
            <p:ph idx="1" hasCustomPrompt="1"/>
          </p:nvPr>
        </p:nvSpPr>
        <p:spPr>
          <a:xfrm>
            <a:off x="454629" y="2309172"/>
            <a:ext cx="7448400" cy="2223092"/>
          </a:xfrm>
        </p:spPr>
        <p:txBody>
          <a:bodyPr/>
          <a:lstStyle>
            <a:lvl1pPr marL="227013" indent="-227013">
              <a:defRPr sz="1600" b="0" i="0">
                <a:solidFill>
                  <a:srgbClr val="003547"/>
                </a:solidFill>
                <a:latin typeface="Blue Ridge Sans Light" panose="02000004000200060003" pitchFamily="2" charset="77"/>
              </a:defRPr>
            </a:lvl1pPr>
            <a:lvl2pPr marL="455613" indent="-169863">
              <a:defRPr b="0" i="0">
                <a:solidFill>
                  <a:srgbClr val="003547"/>
                </a:solidFill>
                <a:latin typeface="Blue Ridge Sans Light" panose="02000004000200060003" pitchFamily="2" charset="77"/>
              </a:defRPr>
            </a:lvl2pPr>
            <a:lvl3pPr marL="630238" indent="-111125">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44CFD5C4-64C1-BAD5-C1CD-6A055067B05C}"/>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AAFCCEA-A6BA-6438-CF71-C4FD608EB84E}"/>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409109023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 Slide: 1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7862777" y="4852988"/>
            <a:ext cx="1228836"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pic>
        <p:nvPicPr>
          <p:cNvPr id="5" name="Picture 4" descr="A blue and black logo&#10;&#10;Description automatically generated">
            <a:extLst>
              <a:ext uri="{FF2B5EF4-FFF2-40B4-BE49-F238E27FC236}">
                <a16:creationId xmlns:a16="http://schemas.microsoft.com/office/drawing/2014/main" id="{AEF66F59-028D-2FC1-C5AD-E7FF328F23F7}"/>
              </a:ext>
            </a:extLst>
          </p:cNvPr>
          <p:cNvPicPr>
            <a:picLocks noChangeAspect="1"/>
          </p:cNvPicPr>
          <p:nvPr userDrawn="1"/>
        </p:nvPicPr>
        <p:blipFill rotWithShape="1">
          <a:blip r:embed="rId2"/>
          <a:srcRect l="15713" t="31193" r="14988" b="31399"/>
          <a:stretch/>
        </p:blipFill>
        <p:spPr>
          <a:xfrm>
            <a:off x="7985933" y="237864"/>
            <a:ext cx="953193" cy="256032"/>
          </a:xfrm>
          <a:prstGeom prst="rect">
            <a:avLst/>
          </a:prstGeom>
          <a:effectLst/>
        </p:spPr>
      </p:pic>
      <p:sp>
        <p:nvSpPr>
          <p:cNvPr id="6" name="TextBox 11">
            <a:extLst>
              <a:ext uri="{FF2B5EF4-FFF2-40B4-BE49-F238E27FC236}">
                <a16:creationId xmlns:a16="http://schemas.microsoft.com/office/drawing/2014/main" id="{8DA59690-FD61-0DFF-A083-2C2B62F525A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883D3FAD-7E9F-3963-C68D-49DFFBED6C73}"/>
              </a:ext>
            </a:extLst>
          </p:cNvPr>
          <p:cNvSpPr>
            <a:spLocks noGrp="1"/>
          </p:cNvSpPr>
          <p:nvPr>
            <p:ph idx="1" hasCustomPrompt="1"/>
          </p:nvPr>
        </p:nvSpPr>
        <p:spPr>
          <a:xfrm>
            <a:off x="454629" y="2309172"/>
            <a:ext cx="7448400"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48802987-AFB2-566E-37E7-877D7DAC6E2C}"/>
              </a:ext>
            </a:extLst>
          </p:cNvPr>
          <p:cNvSpPr>
            <a:spLocks noGrp="1"/>
          </p:cNvSpPr>
          <p:nvPr>
            <p:ph type="body" idx="11" hasCustomPrompt="1"/>
          </p:nvPr>
        </p:nvSpPr>
        <p:spPr>
          <a:xfrm>
            <a:off x="457200" y="1151334"/>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5555FC29-AD3D-B0DA-27D4-E32B2A4813F7}"/>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74022430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ontent Slide: 2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457200" y="1311070"/>
            <a:ext cx="7651200" cy="518962"/>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4" name="Content Placeholder 3"/>
          <p:cNvSpPr>
            <a:spLocks noGrp="1"/>
          </p:cNvSpPr>
          <p:nvPr>
            <p:ph sz="half" idx="2" hasCustomPrompt="1"/>
          </p:nvPr>
        </p:nvSpPr>
        <p:spPr>
          <a:xfrm>
            <a:off x="457199" y="1858832"/>
            <a:ext cx="3510001" cy="2962920"/>
          </a:xfrm>
        </p:spPr>
        <p:txBody>
          <a:bodyPr/>
          <a:lstStyle>
            <a:lvl1pPr marL="227013" indent="-227013">
              <a:defRPr sz="1600">
                <a:solidFill>
                  <a:srgbClr val="003547"/>
                </a:solidFill>
              </a:defRPr>
            </a:lvl1pPr>
            <a:lvl2pPr marL="511175" indent="-231775">
              <a:defRPr sz="1600">
                <a:solidFill>
                  <a:srgbClr val="003547"/>
                </a:solidFill>
              </a:defRPr>
            </a:lvl2pPr>
            <a:lvl3pPr marL="739775" indent="-169863" defTabSz="39846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383771" y="4852988"/>
            <a:ext cx="707841"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pic>
        <p:nvPicPr>
          <p:cNvPr id="5" name="Picture 4" descr="A blue and white logo&#10;&#10;Description automatically generated">
            <a:extLst>
              <a:ext uri="{FF2B5EF4-FFF2-40B4-BE49-F238E27FC236}">
                <a16:creationId xmlns:a16="http://schemas.microsoft.com/office/drawing/2014/main" id="{42AE5503-619D-4DCE-2AD2-3AA3F2ED04E2}"/>
              </a:ext>
            </a:extLst>
          </p:cNvPr>
          <p:cNvPicPr>
            <a:picLocks noChangeAspect="1"/>
          </p:cNvPicPr>
          <p:nvPr userDrawn="1"/>
        </p:nvPicPr>
        <p:blipFill rotWithShape="1">
          <a:blip r:embed="rId2"/>
          <a:srcRect l="16036" t="32003" r="16197" b="32047"/>
          <a:stretch/>
        </p:blipFill>
        <p:spPr>
          <a:xfrm>
            <a:off x="7969628" y="237864"/>
            <a:ext cx="969923" cy="256032"/>
          </a:xfrm>
          <a:prstGeom prst="rect">
            <a:avLst/>
          </a:prstGeom>
          <a:effectLst/>
        </p:spPr>
      </p:pic>
      <p:sp>
        <p:nvSpPr>
          <p:cNvPr id="6" name="Content Placeholder 3">
            <a:extLst>
              <a:ext uri="{FF2B5EF4-FFF2-40B4-BE49-F238E27FC236}">
                <a16:creationId xmlns:a16="http://schemas.microsoft.com/office/drawing/2014/main" id="{CB8BB4E4-31DC-7DD1-009F-6AF9A7AD4198}"/>
              </a:ext>
            </a:extLst>
          </p:cNvPr>
          <p:cNvSpPr>
            <a:spLocks noGrp="1"/>
          </p:cNvSpPr>
          <p:nvPr>
            <p:ph sz="half" idx="16" hasCustomPrompt="1"/>
          </p:nvPr>
        </p:nvSpPr>
        <p:spPr>
          <a:xfrm>
            <a:off x="4598399" y="1860032"/>
            <a:ext cx="3510001" cy="2992956"/>
          </a:xfrm>
        </p:spPr>
        <p:txBody>
          <a:bodyPr/>
          <a:lstStyle>
            <a:lvl1pPr marL="227013" indent="-227013">
              <a:defRPr sz="1600">
                <a:solidFill>
                  <a:srgbClr val="003547"/>
                </a:solidFill>
              </a:defRPr>
            </a:lvl1pPr>
            <a:lvl2pPr marL="511175" indent="-231775">
              <a:defRPr sz="1600">
                <a:solidFill>
                  <a:srgbClr val="003547"/>
                </a:solidFill>
              </a:defRPr>
            </a:lvl2pPr>
            <a:lvl3pPr marL="739775" indent="-169863" defTabSz="39846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E5EDCEE8-6DC9-DCEB-4ADC-32AAB4B08A4E}"/>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76952210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ontent Slide: 2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457199" y="1311070"/>
            <a:ext cx="7896153" cy="518962"/>
          </a:xfrm>
        </p:spPr>
        <p:txBody>
          <a:bodyPr anchor="b">
            <a:norm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8314659" y="4852988"/>
            <a:ext cx="776953"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pic>
        <p:nvPicPr>
          <p:cNvPr id="5" name="Picture 4" descr="A blue and black logo&#10;&#10;Description automatically generated">
            <a:extLst>
              <a:ext uri="{FF2B5EF4-FFF2-40B4-BE49-F238E27FC236}">
                <a16:creationId xmlns:a16="http://schemas.microsoft.com/office/drawing/2014/main" id="{AEF66F59-028D-2FC1-C5AD-E7FF328F23F7}"/>
              </a:ext>
            </a:extLst>
          </p:cNvPr>
          <p:cNvPicPr>
            <a:picLocks noChangeAspect="1"/>
          </p:cNvPicPr>
          <p:nvPr userDrawn="1"/>
        </p:nvPicPr>
        <p:blipFill rotWithShape="1">
          <a:blip r:embed="rId2"/>
          <a:srcRect l="15713" t="31193" r="14988" b="31399"/>
          <a:stretch/>
        </p:blipFill>
        <p:spPr>
          <a:xfrm>
            <a:off x="7985933" y="237864"/>
            <a:ext cx="953193" cy="256032"/>
          </a:xfrm>
          <a:prstGeom prst="rect">
            <a:avLst/>
          </a:prstGeom>
          <a:effectLst/>
        </p:spPr>
      </p:pic>
      <p:sp>
        <p:nvSpPr>
          <p:cNvPr id="6" name="Content Placeholder 3">
            <a:extLst>
              <a:ext uri="{FF2B5EF4-FFF2-40B4-BE49-F238E27FC236}">
                <a16:creationId xmlns:a16="http://schemas.microsoft.com/office/drawing/2014/main" id="{8E63C3CC-C8D9-A4F9-A33B-6916F9558B3D}"/>
              </a:ext>
            </a:extLst>
          </p:cNvPr>
          <p:cNvSpPr>
            <a:spLocks noGrp="1"/>
          </p:cNvSpPr>
          <p:nvPr>
            <p:ph sz="half" idx="2" hasCustomPrompt="1"/>
          </p:nvPr>
        </p:nvSpPr>
        <p:spPr>
          <a:xfrm>
            <a:off x="457199" y="1851632"/>
            <a:ext cx="3510001" cy="2244536"/>
          </a:xfrm>
        </p:spPr>
        <p:txBody>
          <a:bodyPr/>
          <a:lstStyle>
            <a:lvl1pPr marL="227013" indent="-227013">
              <a:defRPr sz="1600">
                <a:solidFill>
                  <a:schemeClr val="bg1"/>
                </a:solidFill>
              </a:defRPr>
            </a:lvl1pPr>
            <a:lvl2pPr marL="511175" indent="-231775">
              <a:defRPr sz="1600">
                <a:solidFill>
                  <a:schemeClr val="bg1"/>
                </a:solidFill>
              </a:defRPr>
            </a:lvl2pPr>
            <a:lvl3pPr marL="739775" indent="-169863" defTabSz="39846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0" name="Content Placeholder 3">
            <a:extLst>
              <a:ext uri="{FF2B5EF4-FFF2-40B4-BE49-F238E27FC236}">
                <a16:creationId xmlns:a16="http://schemas.microsoft.com/office/drawing/2014/main" id="{49E57BB3-FDDE-93D0-2B01-A2EC647120EA}"/>
              </a:ext>
            </a:extLst>
          </p:cNvPr>
          <p:cNvSpPr>
            <a:spLocks noGrp="1"/>
          </p:cNvSpPr>
          <p:nvPr>
            <p:ph sz="half" idx="16" hasCustomPrompt="1"/>
          </p:nvPr>
        </p:nvSpPr>
        <p:spPr>
          <a:xfrm>
            <a:off x="4598399" y="1852832"/>
            <a:ext cx="3510001" cy="2244536"/>
          </a:xfrm>
        </p:spPr>
        <p:txBody>
          <a:bodyPr/>
          <a:lstStyle>
            <a:lvl1pPr marL="227013" indent="-227013">
              <a:defRPr sz="1600">
                <a:solidFill>
                  <a:schemeClr val="bg1"/>
                </a:solidFill>
              </a:defRPr>
            </a:lvl1pPr>
            <a:lvl2pPr marL="511175" indent="-231775">
              <a:defRPr sz="1600">
                <a:solidFill>
                  <a:schemeClr val="bg1"/>
                </a:solidFill>
              </a:defRPr>
            </a:lvl2pPr>
            <a:lvl3pPr marL="739775" indent="-169863" defTabSz="39846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4" name="TextBox 11">
            <a:extLst>
              <a:ext uri="{FF2B5EF4-FFF2-40B4-BE49-F238E27FC236}">
                <a16:creationId xmlns:a16="http://schemas.microsoft.com/office/drawing/2014/main" id="{CC1DE9EB-D161-81ED-1CBD-355B0A164F25}"/>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143005025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 Slide: 3 Colum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A97205-025E-E30F-C8F5-9BDBB3675382}"/>
              </a:ext>
            </a:extLst>
          </p:cNvPr>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3264930" y="1319145"/>
            <a:ext cx="2608438" cy="808419"/>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564"/>
            <a:ext cx="2608438" cy="2717349"/>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7" name="Slide Number Placeholder 8"/>
          <p:cNvSpPr>
            <a:spLocks noGrp="1"/>
          </p:cNvSpPr>
          <p:nvPr>
            <p:ph type="sldNum" sz="quarter" idx="15"/>
          </p:nvPr>
        </p:nvSpPr>
        <p:spPr>
          <a:xfrm>
            <a:off x="8224283" y="4852988"/>
            <a:ext cx="867329"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18" name="Text Placeholder 2"/>
          <p:cNvSpPr>
            <a:spLocks noGrp="1"/>
          </p:cNvSpPr>
          <p:nvPr>
            <p:ph type="body" idx="20" hasCustomPrompt="1"/>
          </p:nvPr>
        </p:nvSpPr>
        <p:spPr>
          <a:xfrm>
            <a:off x="457200" y="1312271"/>
            <a:ext cx="2608438" cy="808420"/>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21" hasCustomPrompt="1"/>
          </p:nvPr>
        </p:nvSpPr>
        <p:spPr>
          <a:xfrm>
            <a:off x="6096000" y="1305396"/>
            <a:ext cx="2608438" cy="822168"/>
          </a:xfrm>
        </p:spPr>
        <p:txBody>
          <a:bodyPr anchor="b">
            <a:no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Picture 4" descr="A blue and white logo&#10;&#10;Description automatically generated">
            <a:extLst>
              <a:ext uri="{FF2B5EF4-FFF2-40B4-BE49-F238E27FC236}">
                <a16:creationId xmlns:a16="http://schemas.microsoft.com/office/drawing/2014/main" id="{D21BA041-1537-64EC-077F-01FC56D2240D}"/>
              </a:ext>
            </a:extLst>
          </p:cNvPr>
          <p:cNvPicPr>
            <a:picLocks noChangeAspect="1"/>
          </p:cNvPicPr>
          <p:nvPr userDrawn="1"/>
        </p:nvPicPr>
        <p:blipFill rotWithShape="1">
          <a:blip r:embed="rId2"/>
          <a:srcRect l="16036" t="32003" r="16197" b="32047"/>
          <a:stretch/>
        </p:blipFill>
        <p:spPr>
          <a:xfrm>
            <a:off x="7969628" y="237864"/>
            <a:ext cx="969923" cy="256032"/>
          </a:xfrm>
          <a:prstGeom prst="rect">
            <a:avLst/>
          </a:prstGeom>
          <a:effectLst/>
        </p:spPr>
      </p:pic>
      <p:sp>
        <p:nvSpPr>
          <p:cNvPr id="11" name="Title 1">
            <a:extLst>
              <a:ext uri="{FF2B5EF4-FFF2-40B4-BE49-F238E27FC236}">
                <a16:creationId xmlns:a16="http://schemas.microsoft.com/office/drawing/2014/main" id="{154DE575-ED2A-161A-4FFC-D185DB171045}"/>
              </a:ext>
            </a:extLst>
          </p:cNvPr>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13" name="TextBox 11">
            <a:extLst>
              <a:ext uri="{FF2B5EF4-FFF2-40B4-BE49-F238E27FC236}">
                <a16:creationId xmlns:a16="http://schemas.microsoft.com/office/drawing/2014/main" id="{25B2B425-51EE-619E-55F3-636FD752B8E0}"/>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6" name="Content Placeholder 3">
            <a:extLst>
              <a:ext uri="{FF2B5EF4-FFF2-40B4-BE49-F238E27FC236}">
                <a16:creationId xmlns:a16="http://schemas.microsoft.com/office/drawing/2014/main" id="{B0580785-3E11-A87E-FF09-B45A5A0FB847}"/>
              </a:ext>
            </a:extLst>
          </p:cNvPr>
          <p:cNvSpPr>
            <a:spLocks noGrp="1"/>
          </p:cNvSpPr>
          <p:nvPr>
            <p:ph sz="half" idx="25" hasCustomPrompt="1"/>
          </p:nvPr>
        </p:nvSpPr>
        <p:spPr>
          <a:xfrm>
            <a:off x="3270868" y="2127565"/>
            <a:ext cx="2608438" cy="2739360"/>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7" name="Content Placeholder 3">
            <a:extLst>
              <a:ext uri="{FF2B5EF4-FFF2-40B4-BE49-F238E27FC236}">
                <a16:creationId xmlns:a16="http://schemas.microsoft.com/office/drawing/2014/main" id="{DDD48917-088A-A838-6935-62CE097327A9}"/>
              </a:ext>
            </a:extLst>
          </p:cNvPr>
          <p:cNvSpPr>
            <a:spLocks noGrp="1"/>
          </p:cNvSpPr>
          <p:nvPr>
            <p:ph sz="half" idx="26" hasCustomPrompt="1"/>
          </p:nvPr>
        </p:nvSpPr>
        <p:spPr>
          <a:xfrm>
            <a:off x="6092133" y="2145379"/>
            <a:ext cx="2608438" cy="2739359"/>
          </a:xfrm>
        </p:spPr>
        <p:txBody>
          <a:bodyPr/>
          <a:lstStyle>
            <a:lvl1pPr marL="227013" indent="-227013">
              <a:buClr>
                <a:schemeClr val="accent1"/>
              </a:buClr>
              <a:defRPr sz="1600">
                <a:solidFill>
                  <a:srgbClr val="003547"/>
                </a:solidFill>
              </a:defRPr>
            </a:lvl1pPr>
            <a:lvl2pPr marL="511175" indent="-231775">
              <a:buClr>
                <a:schemeClr val="accent1"/>
              </a:buClr>
              <a:defRPr sz="1600">
                <a:solidFill>
                  <a:srgbClr val="003547"/>
                </a:solidFill>
              </a:defRPr>
            </a:lvl2pPr>
            <a:lvl3pPr marL="739775" indent="-169863" defTabSz="39846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Tree>
    <p:extLst>
      <p:ext uri="{BB962C8B-B14F-4D97-AF65-F5344CB8AC3E}">
        <p14:creationId xmlns:p14="http://schemas.microsoft.com/office/powerpoint/2010/main" val="31414356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Dogwood Half Pattern">
    <p:bg>
      <p:bgPr>
        <a:solidFill>
          <a:schemeClr val="bg1"/>
        </a:solidFill>
        <a:effectLst/>
      </p:bgPr>
    </p:bg>
    <p:spTree>
      <p:nvGrpSpPr>
        <p:cNvPr id="1" name=""/>
        <p:cNvGrpSpPr/>
        <p:nvPr/>
      </p:nvGrpSpPr>
      <p:grpSpPr>
        <a:xfrm>
          <a:off x="0" y="0"/>
          <a:ext cx="0" cy="0"/>
          <a:chOff x="0" y="0"/>
          <a:chExt cx="0" cy="0"/>
        </a:xfrm>
      </p:grpSpPr>
      <p:pic>
        <p:nvPicPr>
          <p:cNvPr id="18" name="Picture 17" descr="A pattern of blue crosses and shield shapes&#10;&#10;Description automatically generated">
            <a:extLst>
              <a:ext uri="{FF2B5EF4-FFF2-40B4-BE49-F238E27FC236}">
                <a16:creationId xmlns:a16="http://schemas.microsoft.com/office/drawing/2014/main" id="{29322BB9-F5FE-C068-4A80-8B4A397EE0E2}"/>
              </a:ext>
            </a:extLst>
          </p:cNvPr>
          <p:cNvPicPr>
            <a:picLocks noChangeAspect="1"/>
          </p:cNvPicPr>
          <p:nvPr userDrawn="1"/>
        </p:nvPicPr>
        <p:blipFill>
          <a:blip r:embed="rId2"/>
          <a:srcRect l="51657" t="3874" r="2317" b="4039"/>
          <a:stretch/>
        </p:blipFill>
        <p:spPr>
          <a:xfrm>
            <a:off x="4736123" y="1"/>
            <a:ext cx="4407877" cy="5143500"/>
          </a:xfrm>
          <a:prstGeom prst="rect">
            <a:avLst/>
          </a:prstGeom>
        </p:spPr>
      </p:pic>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2" y="4074362"/>
            <a:ext cx="3124463" cy="653501"/>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1" y="816677"/>
            <a:ext cx="4335047" cy="3336223"/>
          </a:xfrm>
        </p:spPr>
        <p:txBody>
          <a:bodyPr/>
          <a:lstStyle>
            <a:lvl1pPr>
              <a:defRPr>
                <a:solidFill>
                  <a:schemeClr val="tx1"/>
                </a:solidFill>
              </a:defRPr>
            </a:lvl1pPr>
          </a:lstStyle>
          <a:p>
            <a:r>
              <a:rPr lang="en-US"/>
              <a:t>Click to edit </a:t>
            </a:r>
            <a:br>
              <a:rPr lang="en-US"/>
            </a:br>
            <a:r>
              <a:rPr lang="en-US"/>
              <a:t>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pic>
        <p:nvPicPr>
          <p:cNvPr id="4" name="Picture 3">
            <a:extLst>
              <a:ext uri="{FF2B5EF4-FFF2-40B4-BE49-F238E27FC236}">
                <a16:creationId xmlns:a16="http://schemas.microsoft.com/office/drawing/2014/main" id="{6C5998F9-BB2E-1BF6-7E27-C1B9912A78B5}"/>
              </a:ext>
            </a:extLst>
          </p:cNvPr>
          <p:cNvPicPr>
            <a:picLocks noChangeAspect="1"/>
          </p:cNvPicPr>
          <p:nvPr userDrawn="1"/>
        </p:nvPicPr>
        <p:blipFill>
          <a:blip r:embed="rId3"/>
          <a:srcRect/>
          <a:stretch/>
        </p:blipFill>
        <p:spPr>
          <a:xfrm>
            <a:off x="479436" y="421857"/>
            <a:ext cx="1727200" cy="393700"/>
          </a:xfrm>
          <a:prstGeom prst="rect">
            <a:avLst/>
          </a:prstGeom>
        </p:spPr>
      </p:pic>
    </p:spTree>
    <p:extLst>
      <p:ext uri="{BB962C8B-B14F-4D97-AF65-F5344CB8AC3E}">
        <p14:creationId xmlns:p14="http://schemas.microsoft.com/office/powerpoint/2010/main" val="70375000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ontent Slide: 3 Column">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EB4124-72C3-FF7A-9EBA-2C0A98400FFC}"/>
              </a:ext>
            </a:extLst>
          </p:cNvPr>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662B87A-48AE-6B48-6386-96C9EB70F5A4}"/>
              </a:ext>
            </a:extLst>
          </p:cNvPr>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457200" y="13122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890"/>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410353" y="4852988"/>
            <a:ext cx="681260"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17" name="Text Placeholder 2"/>
          <p:cNvSpPr>
            <a:spLocks noGrp="1"/>
          </p:cNvSpPr>
          <p:nvPr>
            <p:ph type="body" idx="20" hasCustomPrompt="1"/>
          </p:nvPr>
        </p:nvSpPr>
        <p:spPr>
          <a:xfrm>
            <a:off x="3276600" y="13194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21" hasCustomPrompt="1"/>
          </p:nvPr>
        </p:nvSpPr>
        <p:spPr>
          <a:xfrm>
            <a:off x="6096000" y="1319471"/>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Picture 8" descr="A blue and black logo&#10;&#10;Description automatically generated">
            <a:extLst>
              <a:ext uri="{FF2B5EF4-FFF2-40B4-BE49-F238E27FC236}">
                <a16:creationId xmlns:a16="http://schemas.microsoft.com/office/drawing/2014/main" id="{B809194E-B1D4-90CB-4942-105D571D5A4D}"/>
              </a:ext>
            </a:extLst>
          </p:cNvPr>
          <p:cNvPicPr>
            <a:picLocks noChangeAspect="1"/>
          </p:cNvPicPr>
          <p:nvPr userDrawn="1"/>
        </p:nvPicPr>
        <p:blipFill rotWithShape="1">
          <a:blip r:embed="rId2"/>
          <a:srcRect l="15713" t="31193" r="14988" b="31399"/>
          <a:stretch/>
        </p:blipFill>
        <p:spPr>
          <a:xfrm>
            <a:off x="7985933" y="237864"/>
            <a:ext cx="953193" cy="256032"/>
          </a:xfrm>
          <a:prstGeom prst="rect">
            <a:avLst/>
          </a:prstGeom>
          <a:effectLst/>
        </p:spPr>
      </p:pic>
      <p:sp>
        <p:nvSpPr>
          <p:cNvPr id="5" name="Content Placeholder 3">
            <a:extLst>
              <a:ext uri="{FF2B5EF4-FFF2-40B4-BE49-F238E27FC236}">
                <a16:creationId xmlns:a16="http://schemas.microsoft.com/office/drawing/2014/main" id="{0E5AF87F-58FC-5ED0-B7B8-254EB8CC7CC5}"/>
              </a:ext>
            </a:extLst>
          </p:cNvPr>
          <p:cNvSpPr>
            <a:spLocks noGrp="1"/>
          </p:cNvSpPr>
          <p:nvPr>
            <p:ph sz="half" idx="22" hasCustomPrompt="1"/>
          </p:nvPr>
        </p:nvSpPr>
        <p:spPr>
          <a:xfrm>
            <a:off x="3282238" y="2145812"/>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A53B4CAE-3AF8-F047-7F4B-FB15D5E3C1C5}"/>
              </a:ext>
            </a:extLst>
          </p:cNvPr>
          <p:cNvSpPr>
            <a:spLocks noGrp="1"/>
          </p:cNvSpPr>
          <p:nvPr>
            <p:ph sz="half" idx="23" hasCustomPrompt="1"/>
          </p:nvPr>
        </p:nvSpPr>
        <p:spPr>
          <a:xfrm>
            <a:off x="6096000" y="2135090"/>
            <a:ext cx="2608438" cy="2707175"/>
          </a:xfrm>
        </p:spPr>
        <p:txBody>
          <a:bodyPr/>
          <a:lstStyle>
            <a:lvl1pPr marL="227013" indent="-227013">
              <a:buClr>
                <a:schemeClr val="accent1"/>
              </a:buClr>
              <a:defRPr sz="1600">
                <a:solidFill>
                  <a:srgbClr val="FFFFFF"/>
                </a:solidFill>
              </a:defRPr>
            </a:lvl1pPr>
            <a:lvl2pPr marL="511175" indent="-231775">
              <a:buClr>
                <a:schemeClr val="accent1"/>
              </a:buClr>
              <a:defRPr sz="1600">
                <a:solidFill>
                  <a:srgbClr val="FFFFFF"/>
                </a:solidFill>
              </a:defRPr>
            </a:lvl2pPr>
            <a:lvl3pPr marL="739775" indent="-169863" defTabSz="39846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D5C3F489-0983-6DD9-489B-B2905E87AA64}"/>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365355426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ontent Slide: Left Header">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327844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3675" y="1596670"/>
            <a:ext cx="2885619" cy="1970582"/>
          </a:xfrm>
        </p:spPr>
        <p:txBody>
          <a:bodyPr/>
          <a:lstStyle>
            <a:lvl1pPr>
              <a:defRPr>
                <a:solidFill>
                  <a:schemeClr val="tx1"/>
                </a:solidFill>
              </a:defRPr>
            </a:lvl1pPr>
          </a:lstStyle>
          <a:p>
            <a:r>
              <a:rPr lang="en-US"/>
              <a:t>Click to edit master title style</a:t>
            </a:r>
          </a:p>
        </p:txBody>
      </p:sp>
      <p:sp>
        <p:nvSpPr>
          <p:cNvPr id="6" name="Slide Number Placeholder 8"/>
          <p:cNvSpPr>
            <a:spLocks noGrp="1"/>
          </p:cNvSpPr>
          <p:nvPr>
            <p:ph type="sldNum" sz="quarter" idx="12"/>
          </p:nvPr>
        </p:nvSpPr>
        <p:spPr>
          <a:xfrm>
            <a:off x="8367823" y="4852988"/>
            <a:ext cx="723790" cy="273050"/>
          </a:xfrm>
        </p:spPr>
        <p:txBody>
          <a:bodyPr/>
          <a:lstStyle>
            <a:lvl1pPr>
              <a:defRPr>
                <a:solidFill>
                  <a:srgbClr val="F8F5F1"/>
                </a:solidFill>
              </a:defRPr>
            </a:lvl1pPr>
          </a:lstStyle>
          <a:p>
            <a:pPr>
              <a:defRPr/>
            </a:pPr>
            <a:fld id="{730D6F3B-DFBA-0549-B266-433805EFCAA9}" type="slidenum">
              <a:rPr lang="en-US" smtClean="0"/>
              <a:pPr>
                <a:defRPr/>
              </a:pPr>
              <a:t>‹#›</a:t>
            </a:fld>
            <a:endParaRPr lang="en-US"/>
          </a:p>
        </p:txBody>
      </p:sp>
      <p:pic>
        <p:nvPicPr>
          <p:cNvPr id="3" name="Picture 2" descr="A blue and white logo&#10;&#10;Description automatically generated">
            <a:extLst>
              <a:ext uri="{FF2B5EF4-FFF2-40B4-BE49-F238E27FC236}">
                <a16:creationId xmlns:a16="http://schemas.microsoft.com/office/drawing/2014/main" id="{F1657881-6E19-DFA5-CA9B-E9F86C3715AD}"/>
              </a:ext>
            </a:extLst>
          </p:cNvPr>
          <p:cNvPicPr>
            <a:picLocks noChangeAspect="1"/>
          </p:cNvPicPr>
          <p:nvPr userDrawn="1"/>
        </p:nvPicPr>
        <p:blipFill rotWithShape="1">
          <a:blip r:embed="rId2"/>
          <a:srcRect l="16036" t="32003" r="16197" b="32047"/>
          <a:stretch/>
        </p:blipFill>
        <p:spPr>
          <a:xfrm>
            <a:off x="7969628" y="237864"/>
            <a:ext cx="969923" cy="256032"/>
          </a:xfrm>
          <a:prstGeom prst="rect">
            <a:avLst/>
          </a:prstGeom>
          <a:effectLst/>
        </p:spPr>
      </p:pic>
      <p:sp>
        <p:nvSpPr>
          <p:cNvPr id="4" name="TextBox 11">
            <a:extLst>
              <a:ext uri="{FF2B5EF4-FFF2-40B4-BE49-F238E27FC236}">
                <a16:creationId xmlns:a16="http://schemas.microsoft.com/office/drawing/2014/main" id="{738016F6-3899-1970-8046-162C4B95D5A2}"/>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7" name="Content Placeholder 2">
            <a:extLst>
              <a:ext uri="{FF2B5EF4-FFF2-40B4-BE49-F238E27FC236}">
                <a16:creationId xmlns:a16="http://schemas.microsoft.com/office/drawing/2014/main" id="{8A9B1F5F-CC6F-70ED-6243-DA0A26B1E0A5}"/>
              </a:ext>
            </a:extLst>
          </p:cNvPr>
          <p:cNvSpPr>
            <a:spLocks noGrp="1"/>
          </p:cNvSpPr>
          <p:nvPr>
            <p:ph idx="13" hasCustomPrompt="1"/>
          </p:nvPr>
        </p:nvSpPr>
        <p:spPr>
          <a:xfrm>
            <a:off x="3886402" y="2033646"/>
            <a:ext cx="4545079" cy="2223092"/>
          </a:xfrm>
        </p:spPr>
        <p:txBody>
          <a:bodyPr/>
          <a:lstStyle>
            <a:lvl1pPr marL="227013" indent="-227013">
              <a:defRPr sz="1600" b="0" i="0">
                <a:solidFill>
                  <a:srgbClr val="FFFFFF"/>
                </a:solidFill>
                <a:latin typeface="Blue Ridge Sans Light" panose="02000004000200060003" pitchFamily="2" charset="77"/>
              </a:defRPr>
            </a:lvl1pPr>
            <a:lvl2pPr marL="455613" indent="-169863">
              <a:defRPr b="0" i="0">
                <a:solidFill>
                  <a:srgbClr val="FFFFFF"/>
                </a:solidFill>
                <a:latin typeface="Blue Ridge Sans Light" panose="02000004000200060003" pitchFamily="2" charset="77"/>
              </a:defRPr>
            </a:lvl2pPr>
            <a:lvl3pPr marL="630238" indent="-111125">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549F8747-20D6-2C2A-1492-6779899A8235}"/>
              </a:ext>
            </a:extLst>
          </p:cNvPr>
          <p:cNvSpPr>
            <a:spLocks noGrp="1"/>
          </p:cNvSpPr>
          <p:nvPr>
            <p:ph type="body" idx="14" hasCustomPrompt="1"/>
          </p:nvPr>
        </p:nvSpPr>
        <p:spPr>
          <a:xfrm>
            <a:off x="3888973" y="857996"/>
            <a:ext cx="4545079"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8CAF047A-9BC7-F0FC-8B03-27D97C34325F}"/>
              </a:ext>
            </a:extLst>
          </p:cNvPr>
          <p:cNvSpPr>
            <a:spLocks noGrp="1"/>
          </p:cNvSpPr>
          <p:nvPr>
            <p:ph idx="15" hasCustomPrompt="1"/>
          </p:nvPr>
        </p:nvSpPr>
        <p:spPr>
          <a:xfrm>
            <a:off x="3886402" y="1403901"/>
            <a:ext cx="4545079" cy="576886"/>
          </a:xfrm>
        </p:spPr>
        <p:txBody>
          <a:bodyPr/>
          <a:lstStyle>
            <a:lvl1pPr marL="0" indent="0">
              <a:buFontTx/>
              <a:buNone/>
              <a:defRPr sz="1600" b="0" i="0">
                <a:solidFill>
                  <a:srgbClr val="FFFFFF"/>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377062995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ontent Slide: Left Heade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3278447"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3675" y="1596670"/>
            <a:ext cx="2885619" cy="1970582"/>
          </a:xfrm>
        </p:spPr>
        <p:txBody>
          <a:bodyPr/>
          <a:lstStyle>
            <a:lvl1pPr>
              <a:defRPr>
                <a:solidFill>
                  <a:srgbClr val="F8F5F1"/>
                </a:solidFill>
              </a:defRPr>
            </a:lvl1pPr>
          </a:lstStyle>
          <a:p>
            <a:r>
              <a:rPr lang="en-US"/>
              <a:t>Click to edit master title style</a:t>
            </a:r>
          </a:p>
        </p:txBody>
      </p:sp>
      <p:sp>
        <p:nvSpPr>
          <p:cNvPr id="6" name="Slide Number Placeholder 8"/>
          <p:cNvSpPr>
            <a:spLocks noGrp="1"/>
          </p:cNvSpPr>
          <p:nvPr>
            <p:ph type="sldNum" sz="quarter" idx="12"/>
          </p:nvPr>
        </p:nvSpPr>
        <p:spPr>
          <a:xfrm>
            <a:off x="8431481" y="4852988"/>
            <a:ext cx="660132" cy="273050"/>
          </a:xfrm>
        </p:spPr>
        <p:txBody>
          <a:bodyPr/>
          <a:lstStyle>
            <a:lvl1pPr>
              <a:defRPr>
                <a:solidFill>
                  <a:srgbClr val="00465E"/>
                </a:solidFill>
              </a:defRPr>
            </a:lvl1pPr>
          </a:lstStyle>
          <a:p>
            <a:pPr>
              <a:defRPr/>
            </a:pPr>
            <a:fld id="{730D6F3B-DFBA-0549-B266-433805EFCAA9}" type="slidenum">
              <a:rPr lang="en-US" smtClean="0"/>
              <a:pPr>
                <a:defRPr/>
              </a:pPr>
              <a:t>‹#›</a:t>
            </a:fld>
            <a:endParaRPr lang="en-US"/>
          </a:p>
        </p:txBody>
      </p:sp>
      <p:sp>
        <p:nvSpPr>
          <p:cNvPr id="3" name="TextBox 11">
            <a:extLst>
              <a:ext uri="{FF2B5EF4-FFF2-40B4-BE49-F238E27FC236}">
                <a16:creationId xmlns:a16="http://schemas.microsoft.com/office/drawing/2014/main" id="{B844854D-C5A8-FF34-66F0-D78F34E29041}"/>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Content Placeholder 2">
            <a:extLst>
              <a:ext uri="{FF2B5EF4-FFF2-40B4-BE49-F238E27FC236}">
                <a16:creationId xmlns:a16="http://schemas.microsoft.com/office/drawing/2014/main" id="{4998103A-8421-F29C-3B64-627BB3B8D29E}"/>
              </a:ext>
            </a:extLst>
          </p:cNvPr>
          <p:cNvSpPr>
            <a:spLocks noGrp="1"/>
          </p:cNvSpPr>
          <p:nvPr>
            <p:ph idx="13" hasCustomPrompt="1"/>
          </p:nvPr>
        </p:nvSpPr>
        <p:spPr>
          <a:xfrm>
            <a:off x="3886402" y="2033646"/>
            <a:ext cx="4545079" cy="2223092"/>
          </a:xfrm>
        </p:spPr>
        <p:txBody>
          <a:bodyPr/>
          <a:lstStyle>
            <a:lvl1pPr marL="227013" indent="-227013">
              <a:defRPr sz="1600" b="0" i="0">
                <a:solidFill>
                  <a:schemeClr val="tx1"/>
                </a:solidFill>
                <a:latin typeface="Blue Ridge Sans Light" panose="02000004000200060003" pitchFamily="2" charset="77"/>
              </a:defRPr>
            </a:lvl1pPr>
            <a:lvl2pPr marL="455613" indent="-169863">
              <a:defRPr b="0" i="0">
                <a:solidFill>
                  <a:schemeClr val="tx1"/>
                </a:solidFill>
                <a:latin typeface="Blue Ridge Sans Light" panose="02000004000200060003" pitchFamily="2" charset="77"/>
              </a:defRPr>
            </a:lvl2pPr>
            <a:lvl3pPr marL="630238" indent="-111125">
              <a:defRPr b="0" i="0">
                <a:solidFill>
                  <a:schemeClr val="tx1"/>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14E8D04E-79A4-8C45-61E1-FC532C36E65E}"/>
              </a:ext>
            </a:extLst>
          </p:cNvPr>
          <p:cNvSpPr>
            <a:spLocks noGrp="1"/>
          </p:cNvSpPr>
          <p:nvPr>
            <p:ph type="body" idx="14" hasCustomPrompt="1"/>
          </p:nvPr>
        </p:nvSpPr>
        <p:spPr>
          <a:xfrm>
            <a:off x="3888973" y="857996"/>
            <a:ext cx="4545079"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9A97C3FC-0838-4B0B-B630-57D665765F82}"/>
              </a:ext>
            </a:extLst>
          </p:cNvPr>
          <p:cNvSpPr>
            <a:spLocks noGrp="1"/>
          </p:cNvSpPr>
          <p:nvPr>
            <p:ph idx="15" hasCustomPrompt="1"/>
          </p:nvPr>
        </p:nvSpPr>
        <p:spPr>
          <a:xfrm>
            <a:off x="3886402" y="1403901"/>
            <a:ext cx="4545079" cy="576886"/>
          </a:xfrm>
        </p:spPr>
        <p:txBody>
          <a:bodyPr/>
          <a:lstStyle>
            <a:lvl1pPr marL="0" indent="0">
              <a:buFontTx/>
              <a:buNone/>
              <a:defRPr sz="1600" b="0" i="0">
                <a:solidFill>
                  <a:schemeClr val="tx1"/>
                </a:solidFill>
                <a:latin typeface="Blue Ridge Sans Light" panose="02000004000200060003" pitchFamily="2" charset="77"/>
              </a:defRPr>
            </a:lvl1pPr>
            <a:lvl2pPr marL="285750" indent="0">
              <a:buFontTx/>
              <a:buNone/>
              <a:defRPr b="0" i="0">
                <a:solidFill>
                  <a:srgbClr val="003547"/>
                </a:solidFill>
                <a:latin typeface="Blue Ridge Sans Light" panose="02000004000200060003" pitchFamily="2" charset="77"/>
              </a:defRPr>
            </a:lvl2pPr>
            <a:lvl3pPr marL="519113"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280161849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estions Slide: Dogwood Half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attern of blue crosses and shield&#10;&#10;Description automatically generated">
            <a:extLst>
              <a:ext uri="{FF2B5EF4-FFF2-40B4-BE49-F238E27FC236}">
                <a16:creationId xmlns:a16="http://schemas.microsoft.com/office/drawing/2014/main" id="{5FED9082-414A-67FD-6B06-64FB94271E34}"/>
              </a:ext>
            </a:extLst>
          </p:cNvPr>
          <p:cNvPicPr>
            <a:picLocks noChangeAspect="1"/>
          </p:cNvPicPr>
          <p:nvPr userDrawn="1"/>
        </p:nvPicPr>
        <p:blipFill rotWithShape="1">
          <a:blip r:embed="rId2"/>
          <a:srcRect t="3252" r="57905" b="4141"/>
          <a:stretch/>
        </p:blipFill>
        <p:spPr>
          <a:xfrm>
            <a:off x="4788809" y="1"/>
            <a:ext cx="4355191" cy="5143500"/>
          </a:xfrm>
          <a:prstGeom prst="rect">
            <a:avLst/>
          </a:prstGeom>
        </p:spPr>
      </p:pic>
      <p:pic>
        <p:nvPicPr>
          <p:cNvPr id="7" name="Picture 6">
            <a:extLst>
              <a:ext uri="{FF2B5EF4-FFF2-40B4-BE49-F238E27FC236}">
                <a16:creationId xmlns:a16="http://schemas.microsoft.com/office/drawing/2014/main" id="{F157A9F3-070B-02BE-1085-F73911C685D1}"/>
              </a:ext>
            </a:extLst>
          </p:cNvPr>
          <p:cNvPicPr>
            <a:picLocks noChangeAspect="1"/>
          </p:cNvPicPr>
          <p:nvPr userDrawn="1"/>
        </p:nvPicPr>
        <p:blipFill rotWithShape="1">
          <a:blip r:embed="rId3"/>
          <a:srcRect l="13604" t="28325" r="14067" b="28291"/>
          <a:stretch/>
        </p:blipFill>
        <p:spPr>
          <a:xfrm>
            <a:off x="445178" y="375409"/>
            <a:ext cx="1764405" cy="480561"/>
          </a:xfrm>
          <a:prstGeom prst="rect">
            <a:avLst/>
          </a:prstGeom>
        </p:spPr>
      </p:pic>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45178" y="3286087"/>
            <a:ext cx="4335047" cy="329472"/>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8"/>
            <a:ext cx="2983832" cy="2469410"/>
          </a:xfrm>
        </p:spPr>
        <p:txBody>
          <a:bodyPr/>
          <a:lstStyle>
            <a:lvl1pPr>
              <a:defRPr>
                <a:solidFill>
                  <a:schemeClr val="tx1"/>
                </a:solidFill>
              </a:defRPr>
            </a:lvl1pPr>
          </a:lstStyle>
          <a:p>
            <a:r>
              <a:rPr lang="en-US"/>
              <a:t>Click to edit 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3" y="4852988"/>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TextBox 3">
            <a:extLst>
              <a:ext uri="{FF2B5EF4-FFF2-40B4-BE49-F238E27FC236}">
                <a16:creationId xmlns:a16="http://schemas.microsoft.com/office/drawing/2014/main" id="{2CC7E306-19A2-5299-E129-931C0766948A}"/>
              </a:ext>
            </a:extLst>
          </p:cNvPr>
          <p:cNvSpPr txBox="1"/>
          <p:nvPr userDrawn="1"/>
        </p:nvSpPr>
        <p:spPr>
          <a:xfrm>
            <a:off x="453762" y="4368855"/>
            <a:ext cx="3897521" cy="523220"/>
          </a:xfrm>
          <a:prstGeom prst="rect">
            <a:avLst/>
          </a:prstGeom>
          <a:noFill/>
        </p:spPr>
        <p:txBody>
          <a:bodyPr wrap="square" rtlCol="0">
            <a:spAutoFit/>
          </a:bodyPr>
          <a:lstStyle/>
          <a:p>
            <a:r>
              <a:rPr lang="en-US" sz="700">
                <a:solidFill>
                  <a:schemeClr val="bg2"/>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a:solidFill>
                  <a:schemeClr val="bg2"/>
                </a:solidFill>
                <a:effectLst/>
                <a:latin typeface="Blue Ridge Sans Light" panose="02000004000200060003" pitchFamily="2" charset="77"/>
              </a:rPr>
            </a:br>
            <a:r>
              <a:rPr lang="en-US" sz="700">
                <a:solidFill>
                  <a:schemeClr val="bg2"/>
                </a:solidFill>
                <a:effectLst/>
                <a:latin typeface="Blue Ridge Sans Light" panose="02000004000200060003" pitchFamily="2" charset="77"/>
              </a:rPr>
              <a:t>Blue Cross and Blue Shield Association. U45842, 10/24</a:t>
            </a:r>
            <a:endParaRPr lang="en-US" sz="700">
              <a:solidFill>
                <a:schemeClr val="bg2"/>
              </a:solidFill>
              <a:latin typeface="Blue Ridge Sans Light" panose="02000004000200060003" pitchFamily="2" charset="77"/>
            </a:endParaRPr>
          </a:p>
        </p:txBody>
      </p:sp>
    </p:spTree>
    <p:extLst>
      <p:ext uri="{BB962C8B-B14F-4D97-AF65-F5344CB8AC3E}">
        <p14:creationId xmlns:p14="http://schemas.microsoft.com/office/powerpoint/2010/main" val="1250038352"/>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hank You Slide: Sea Half Pattern">
    <p:bg>
      <p:bgPr>
        <a:solidFill>
          <a:schemeClr val="tx1"/>
        </a:solidFill>
        <a:effectLst/>
      </p:bgPr>
    </p:bg>
    <p:spTree>
      <p:nvGrpSpPr>
        <p:cNvPr id="1" name=""/>
        <p:cNvGrpSpPr/>
        <p:nvPr/>
      </p:nvGrpSpPr>
      <p:grpSpPr>
        <a:xfrm>
          <a:off x="0" y="0"/>
          <a:ext cx="0" cy="0"/>
          <a:chOff x="0" y="0"/>
          <a:chExt cx="0" cy="0"/>
        </a:xfrm>
      </p:grpSpPr>
      <p:pic>
        <p:nvPicPr>
          <p:cNvPr id="2" name="Picture 1" descr="A logo with a blue shield and white text&#10;&#10;Description automatically generated">
            <a:extLst>
              <a:ext uri="{FF2B5EF4-FFF2-40B4-BE49-F238E27FC236}">
                <a16:creationId xmlns:a16="http://schemas.microsoft.com/office/drawing/2014/main" id="{E4723AF7-0F42-841B-19E3-13AE258C30D5}"/>
              </a:ext>
            </a:extLst>
          </p:cNvPr>
          <p:cNvPicPr>
            <a:picLocks noChangeAspect="1"/>
          </p:cNvPicPr>
          <p:nvPr userDrawn="1"/>
        </p:nvPicPr>
        <p:blipFill rotWithShape="1">
          <a:blip r:embed="rId2"/>
          <a:srcRect l="14167" t="31752" r="14002" b="30845"/>
          <a:stretch/>
        </p:blipFill>
        <p:spPr>
          <a:xfrm>
            <a:off x="453762" y="409238"/>
            <a:ext cx="1764405" cy="417189"/>
          </a:xfrm>
          <a:prstGeom prst="rect">
            <a:avLst/>
          </a:prstGeom>
        </p:spPr>
      </p:pic>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pic>
        <p:nvPicPr>
          <p:cNvPr id="9" name="Picture 8" descr="A pattern of blue crosses and shield&#10;&#10;Description automatically generated">
            <a:extLst>
              <a:ext uri="{FF2B5EF4-FFF2-40B4-BE49-F238E27FC236}">
                <a16:creationId xmlns:a16="http://schemas.microsoft.com/office/drawing/2014/main" id="{6F779D8F-1516-3020-3C02-4A3D06907763}"/>
              </a:ext>
            </a:extLst>
          </p:cNvPr>
          <p:cNvPicPr>
            <a:picLocks noChangeAspect="1"/>
          </p:cNvPicPr>
          <p:nvPr userDrawn="1"/>
        </p:nvPicPr>
        <p:blipFill rotWithShape="1">
          <a:blip r:embed="rId3"/>
          <a:srcRect t="3252" r="57905" b="4141"/>
          <a:stretch/>
        </p:blipFill>
        <p:spPr>
          <a:xfrm>
            <a:off x="4788809" y="1"/>
            <a:ext cx="4355191" cy="5143500"/>
          </a:xfrm>
          <a:prstGeom prst="rect">
            <a:avLst/>
          </a:prstGeom>
        </p:spPr>
      </p:pic>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2" y="802718"/>
            <a:ext cx="2983832" cy="2525409"/>
          </a:xfrm>
        </p:spPr>
        <p:txBody>
          <a:bodyPr/>
          <a:lstStyle>
            <a:lvl1pPr>
              <a:defRPr>
                <a:solidFill>
                  <a:schemeClr val="bg1"/>
                </a:solidFill>
              </a:defRPr>
            </a:lvl1pPr>
          </a:lstStyle>
          <a:p>
            <a:r>
              <a:rPr lang="en-US"/>
              <a:t>Click to edit 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33618" y="3328127"/>
            <a:ext cx="4355191" cy="294493"/>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8" name="TextBox 7">
            <a:extLst>
              <a:ext uri="{FF2B5EF4-FFF2-40B4-BE49-F238E27FC236}">
                <a16:creationId xmlns:a16="http://schemas.microsoft.com/office/drawing/2014/main" id="{86E4905C-87A8-911C-14F7-974C57D6986C}"/>
              </a:ext>
            </a:extLst>
          </p:cNvPr>
          <p:cNvSpPr txBox="1"/>
          <p:nvPr userDrawn="1"/>
        </p:nvSpPr>
        <p:spPr>
          <a:xfrm>
            <a:off x="453762" y="4368855"/>
            <a:ext cx="3897521" cy="523220"/>
          </a:xfrm>
          <a:prstGeom prst="rect">
            <a:avLst/>
          </a:prstGeom>
          <a:noFill/>
        </p:spPr>
        <p:txBody>
          <a:bodyPr wrap="square" rtlCol="0">
            <a:spAutoFit/>
          </a:bodyPr>
          <a:lstStyle/>
          <a:p>
            <a:r>
              <a:rPr lang="en-US" sz="700">
                <a:solidFill>
                  <a:schemeClr val="bg2">
                    <a:lumMod val="60000"/>
                    <a:lumOff val="40000"/>
                  </a:schemeClr>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a:solidFill>
                  <a:schemeClr val="bg2">
                    <a:lumMod val="60000"/>
                    <a:lumOff val="40000"/>
                  </a:schemeClr>
                </a:solidFill>
                <a:effectLst/>
                <a:latin typeface="Blue Ridge Sans Light" panose="02000004000200060003" pitchFamily="2" charset="77"/>
              </a:rPr>
            </a:br>
            <a:r>
              <a:rPr lang="en-US" sz="700">
                <a:solidFill>
                  <a:schemeClr val="bg2">
                    <a:lumMod val="60000"/>
                    <a:lumOff val="40000"/>
                  </a:schemeClr>
                </a:solidFill>
                <a:effectLst/>
                <a:latin typeface="Blue Ridge Sans Light" panose="02000004000200060003" pitchFamily="2" charset="77"/>
              </a:rPr>
              <a:t>Blue Cross and Blue Shield Association. U45842, 10/24</a:t>
            </a:r>
            <a:endParaRPr lang="en-US" sz="700">
              <a:solidFill>
                <a:schemeClr val="bg2">
                  <a:lumMod val="60000"/>
                  <a:lumOff val="40000"/>
                </a:schemeClr>
              </a:solidFill>
              <a:latin typeface="Blue Ridge Sans Light" panose="02000004000200060003" pitchFamily="2" charset="77"/>
            </a:endParaRPr>
          </a:p>
        </p:txBody>
      </p:sp>
    </p:spTree>
    <p:extLst>
      <p:ext uri="{BB962C8B-B14F-4D97-AF65-F5344CB8AC3E}">
        <p14:creationId xmlns:p14="http://schemas.microsoft.com/office/powerpoint/2010/main" val="326821659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Heavy Horizontal White">
    <p:spTree>
      <p:nvGrpSpPr>
        <p:cNvPr id="1" name=""/>
        <p:cNvGrpSpPr/>
        <p:nvPr/>
      </p:nvGrpSpPr>
      <p:grpSpPr>
        <a:xfrm>
          <a:off x="0" y="0"/>
          <a:ext cx="0" cy="0"/>
          <a:chOff x="0" y="0"/>
          <a:chExt cx="0" cy="0"/>
        </a:xfrm>
      </p:grpSpPr>
      <p:sp>
        <p:nvSpPr>
          <p:cNvPr id="3" name="Rectangle 2"/>
          <p:cNvSpPr/>
          <p:nvPr userDrawn="1"/>
        </p:nvSpPr>
        <p:spPr>
          <a:xfrm>
            <a:off x="0" y="1"/>
            <a:ext cx="9144000" cy="969170"/>
          </a:xfrm>
          <a:prstGeom prst="rect">
            <a:avLst/>
          </a:prstGeom>
          <a:gradFill flip="none" rotWithShape="1">
            <a:gsLst>
              <a:gs pos="0">
                <a:srgbClr val="0076AF"/>
              </a:gs>
              <a:gs pos="100000">
                <a:schemeClr val="accent5">
                  <a:lumMod val="50000"/>
                </a:schemeClr>
              </a:gs>
            </a:gsLst>
            <a:path path="circle">
              <a:fillToRect l="50000" t="50000" r="50000" b="50000"/>
            </a:path>
            <a:tileRect/>
          </a:gradFill>
          <a:ln>
            <a:noFill/>
          </a:ln>
          <a:effectLst>
            <a:outerShdw blurRad="50800" dist="38100" dir="5400000" algn="t"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298446" y="189270"/>
            <a:ext cx="8229600" cy="704706"/>
          </a:xfrm>
        </p:spPr>
        <p:txBody>
          <a:bodyPr anchor="t" anchorCtr="0">
            <a:normAutofit/>
          </a:bodyPr>
          <a:lstStyle>
            <a:lvl1pPr algn="l">
              <a:lnSpc>
                <a:spcPts val="3860"/>
              </a:lnSpc>
              <a:spcAft>
                <a:spcPts val="0"/>
              </a:spcAft>
              <a:defRPr sz="3200" b="0" i="0" baseline="0">
                <a:solidFill>
                  <a:schemeClr val="bg1"/>
                </a:solidFill>
                <a:latin typeface="Univers 57 Condensed"/>
                <a:cs typeface="Univers 57 Condensed"/>
              </a:defRPr>
            </a:lvl1pPr>
          </a:lstStyle>
          <a:p>
            <a:r>
              <a:rPr lang="en-US"/>
              <a:t>Title Case NOT ALL CAPS</a:t>
            </a:r>
          </a:p>
        </p:txBody>
      </p:sp>
      <p:sp>
        <p:nvSpPr>
          <p:cNvPr id="6" name="TextBox 5"/>
          <p:cNvSpPr txBox="1"/>
          <p:nvPr userDrawn="1"/>
        </p:nvSpPr>
        <p:spPr>
          <a:xfrm>
            <a:off x="50142" y="4884497"/>
            <a:ext cx="2322817" cy="215444"/>
          </a:xfrm>
          <a:prstGeom prst="rect">
            <a:avLst/>
          </a:prstGeom>
          <a:noFill/>
        </p:spPr>
        <p:txBody>
          <a:bodyPr wrap="square" rtlCol="0">
            <a:spAutoFit/>
          </a:bodyPr>
          <a:lstStyle/>
          <a:p>
            <a:r>
              <a:rPr lang="en-US" sz="800" b="0" i="0">
                <a:solidFill>
                  <a:schemeClr val="bg1">
                    <a:lumMod val="65000"/>
                  </a:schemeClr>
                </a:solidFill>
                <a:latin typeface="Univers 57 Condensed"/>
                <a:cs typeface="Univers 57 Condensed"/>
              </a:rPr>
              <a:t>Proprietary &amp; Confidential</a:t>
            </a:r>
          </a:p>
        </p:txBody>
      </p:sp>
      <p:pic>
        <p:nvPicPr>
          <p:cNvPr id="7" name="Picture 6" descr="CrossShield CYAN 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05833" y="248071"/>
            <a:ext cx="927455" cy="309152"/>
          </a:xfrm>
          <a:prstGeom prst="rect">
            <a:avLst/>
          </a:prstGeom>
        </p:spPr>
      </p:pic>
      <p:sp>
        <p:nvSpPr>
          <p:cNvPr id="8" name="Slide Number Placeholder 3"/>
          <p:cNvSpPr>
            <a:spLocks noGrp="1"/>
          </p:cNvSpPr>
          <p:nvPr>
            <p:ph type="sldNum" sz="quarter" idx="4"/>
          </p:nvPr>
        </p:nvSpPr>
        <p:spPr>
          <a:xfrm>
            <a:off x="6950080" y="4866247"/>
            <a:ext cx="2133600" cy="273844"/>
          </a:xfrm>
          <a:prstGeom prst="rect">
            <a:avLst/>
          </a:prstGeom>
        </p:spPr>
        <p:txBody>
          <a:bodyPr/>
          <a:lstStyle>
            <a:lvl1pPr algn="r">
              <a:defRPr sz="1000">
                <a:solidFill>
                  <a:schemeClr val="bg1">
                    <a:lumMod val="65000"/>
                  </a:schemeClr>
                </a:solidFill>
              </a:defRPr>
            </a:lvl1pPr>
          </a:lstStyle>
          <a:p>
            <a:fld id="{D2BD7F5D-D366-704C-BB14-9B4005DF3E98}" type="slidenum">
              <a:rPr lang="en-US" smtClean="0"/>
              <a:pPr/>
              <a:t>‹#›</a:t>
            </a:fld>
            <a:endParaRPr lang="en-US"/>
          </a:p>
        </p:txBody>
      </p:sp>
    </p:spTree>
    <p:extLst>
      <p:ext uri="{BB962C8B-B14F-4D97-AF65-F5344CB8AC3E}">
        <p14:creationId xmlns:p14="http://schemas.microsoft.com/office/powerpoint/2010/main" val="229371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Dark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1"/>
            <a:ext cx="9144000" cy="5143500"/>
          </a:xfrm>
        </p:spPr>
        <p:txBody>
          <a:bodyPr>
            <a:normAutofit/>
          </a:bodyPr>
          <a:lstStyle>
            <a:lvl1pPr marL="0" indent="0">
              <a:buFontTx/>
              <a:buNone/>
              <a:defRPr sz="1000"/>
            </a:lvl1pPr>
          </a:lstStyle>
          <a:p>
            <a:r>
              <a:rPr lang="en-US"/>
              <a:t>Click icon to add picture</a:t>
            </a:r>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4" y="3787873"/>
            <a:ext cx="3124463" cy="653501"/>
          </a:xfrm>
        </p:spPr>
        <p:txBody>
          <a:bodyPr/>
          <a:lstStyle>
            <a:lvl1pPr marL="0" indent="0" algn="l">
              <a:buNone/>
              <a:defRPr sz="1600" b="0" i="0">
                <a:solidFill>
                  <a:schemeClr val="tx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3" y="729537"/>
            <a:ext cx="2983832" cy="2756184"/>
          </a:xfrm>
        </p:spPr>
        <p:txBody>
          <a:bodyPr/>
          <a:lstStyle>
            <a:lvl1pPr>
              <a:defRPr>
                <a:solidFill>
                  <a:schemeClr val="tx1"/>
                </a:solidFill>
              </a:defRPr>
            </a:lvl1pPr>
          </a:lstStyle>
          <a:p>
            <a:r>
              <a:rPr lang="en-US"/>
              <a:t>Click to edit master title style</a:t>
            </a:r>
          </a:p>
        </p:txBody>
      </p:sp>
      <p:sp>
        <p:nvSpPr>
          <p:cNvPr id="10" name="TextBox 11">
            <a:extLst>
              <a:ext uri="{FF2B5EF4-FFF2-40B4-BE49-F238E27FC236}">
                <a16:creationId xmlns:a16="http://schemas.microsoft.com/office/drawing/2014/main" id="{8A086999-AEEE-C6FA-9DE6-5F8DCD177C29}"/>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95414" y="4852990"/>
            <a:ext cx="596199"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7495704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Light Text Cinematic Motif">
    <p:bg>
      <p:bgPr>
        <a:solidFill>
          <a:srgbClr val="FFFFFF"/>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0" y="3"/>
            <a:ext cx="9144000" cy="5143499"/>
          </a:xfrm>
        </p:spPr>
        <p:txBody>
          <a:bodyPr>
            <a:normAutofit/>
          </a:bodyPr>
          <a:lstStyle>
            <a:lvl1pPr marL="0" indent="0">
              <a:buFontTx/>
              <a:buNone/>
              <a:defRPr sz="1000"/>
            </a:lvl1pPr>
          </a:lstStyle>
          <a:p>
            <a:r>
              <a:rPr lang="en-US"/>
              <a:t>Click icon to add picture</a:t>
            </a:r>
          </a:p>
        </p:txBody>
      </p:sp>
      <p:sp>
        <p:nvSpPr>
          <p:cNvPr id="9" name="Text Placeholder 11">
            <a:extLst>
              <a:ext uri="{FF2B5EF4-FFF2-40B4-BE49-F238E27FC236}">
                <a16:creationId xmlns:a16="http://schemas.microsoft.com/office/drawing/2014/main" id="{74B3BD7D-22DC-FB96-3539-6A932CA9A9F0}"/>
              </a:ext>
            </a:extLst>
          </p:cNvPr>
          <p:cNvSpPr>
            <a:spLocks noGrp="1"/>
          </p:cNvSpPr>
          <p:nvPr>
            <p:ph type="body" sz="quarter" idx="14" hasCustomPrompt="1"/>
          </p:nvPr>
        </p:nvSpPr>
        <p:spPr>
          <a:xfrm>
            <a:off x="453764" y="3787873"/>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53763" y="729537"/>
            <a:ext cx="2983832" cy="2756184"/>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A6716C28-F0FF-5D7D-1785-6B054ED02496}"/>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42251" y="4852990"/>
            <a:ext cx="64936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13472542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Dark Sky Graphic Motif">
    <p:bg>
      <p:bgPr>
        <a:solidFill>
          <a:schemeClr val="tx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4" y="3792424"/>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3" y="816679"/>
            <a:ext cx="2983832" cy="3054283"/>
          </a:xfrm>
        </p:spPr>
        <p:txBody>
          <a:bodyPr/>
          <a:lstStyle>
            <a:lvl1pPr>
              <a:defRPr>
                <a:solidFill>
                  <a:schemeClr val="bg1"/>
                </a:solidFill>
              </a:defRPr>
            </a:lvl1pPr>
          </a:lstStyle>
          <a:p>
            <a:r>
              <a:rPr lang="en-US"/>
              <a:t>Click to edit 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5" y="4852990"/>
            <a:ext cx="638729"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8" name="Picture Placeholder 7">
            <a:extLst>
              <a:ext uri="{FF2B5EF4-FFF2-40B4-BE49-F238E27FC236}">
                <a16:creationId xmlns:a16="http://schemas.microsoft.com/office/drawing/2014/main" id="{FF0B0FC9-EBA8-EDA2-2B87-384E34EB4A3E}"/>
              </a:ext>
            </a:extLst>
          </p:cNvPr>
          <p:cNvSpPr>
            <a:spLocks noGrp="1"/>
          </p:cNvSpPr>
          <p:nvPr>
            <p:ph type="pic" sz="quarter" idx="15"/>
          </p:nvPr>
        </p:nvSpPr>
        <p:spPr>
          <a:xfrm>
            <a:off x="3578227" y="0"/>
            <a:ext cx="5565775" cy="5143500"/>
          </a:xfrm>
        </p:spPr>
        <p:txBody>
          <a:bodyPr>
            <a:normAutofit/>
          </a:bodyPr>
          <a:lstStyle>
            <a:lvl1pPr marL="0" indent="0">
              <a:buFontTx/>
              <a:buNone/>
              <a:defRPr sz="1000"/>
            </a:lvl1pPr>
          </a:lstStyle>
          <a:p>
            <a:r>
              <a:rPr lang="en-US"/>
              <a:t>Click icon to add picture</a:t>
            </a:r>
          </a:p>
        </p:txBody>
      </p:sp>
      <p:pic>
        <p:nvPicPr>
          <p:cNvPr id="9" name="Picture 8" descr="A black and white sign with white text&#10;&#10;Description automatically generated">
            <a:extLst>
              <a:ext uri="{FF2B5EF4-FFF2-40B4-BE49-F238E27FC236}">
                <a16:creationId xmlns:a16="http://schemas.microsoft.com/office/drawing/2014/main" id="{8E6DC6E6-E983-3F77-59A6-F28A2874A380}"/>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2466297499"/>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Slide: Sea Graphic Motif">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AF896E-F295-B4DB-13D5-5604E3FE83DC}"/>
              </a:ext>
            </a:extLst>
          </p:cNvPr>
          <p:cNvSpPr/>
          <p:nvPr userDrawn="1"/>
        </p:nvSpPr>
        <p:spPr>
          <a:xfrm>
            <a:off x="7763398"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3" y="815557"/>
            <a:ext cx="2983832" cy="3070644"/>
          </a:xfrm>
        </p:spPr>
        <p:txBody>
          <a:bodyPr/>
          <a:lstStyle>
            <a:lvl1pPr>
              <a:defRPr>
                <a:solidFill>
                  <a:schemeClr val="bg1"/>
                </a:solidFill>
              </a:defRPr>
            </a:lvl1pPr>
          </a:lstStyle>
          <a:p>
            <a:r>
              <a:rPr lang="en-US" dirty="0"/>
              <a:t>Click to edit 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2" y="4852990"/>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10" name="Picture Placeholder 7">
            <a:extLst>
              <a:ext uri="{FF2B5EF4-FFF2-40B4-BE49-F238E27FC236}">
                <a16:creationId xmlns:a16="http://schemas.microsoft.com/office/drawing/2014/main" id="{FB2CA4C9-E954-1387-29FF-D0C3623A6597}"/>
              </a:ext>
            </a:extLst>
          </p:cNvPr>
          <p:cNvSpPr>
            <a:spLocks noGrp="1"/>
          </p:cNvSpPr>
          <p:nvPr>
            <p:ph type="pic" sz="quarter" idx="15"/>
          </p:nvPr>
        </p:nvSpPr>
        <p:spPr>
          <a:xfrm>
            <a:off x="3437595" y="0"/>
            <a:ext cx="5706406" cy="5143500"/>
          </a:xfrm>
        </p:spPr>
        <p:txBody>
          <a:bodyPr>
            <a:normAutofit/>
          </a:bodyPr>
          <a:lstStyle>
            <a:lvl1pPr marL="0" indent="0">
              <a:buFontTx/>
              <a:buNone/>
              <a:defRPr sz="1000"/>
            </a:lvl1pPr>
          </a:lstStyle>
          <a:p>
            <a:r>
              <a:rPr lang="en-US"/>
              <a:t>Click icon to add picture</a:t>
            </a:r>
          </a:p>
        </p:txBody>
      </p:sp>
      <p:sp>
        <p:nvSpPr>
          <p:cNvPr id="12" name="Text Placeholder 11">
            <a:extLst>
              <a:ext uri="{FF2B5EF4-FFF2-40B4-BE49-F238E27FC236}">
                <a16:creationId xmlns:a16="http://schemas.microsoft.com/office/drawing/2014/main" id="{FC858763-9274-3D81-A73F-D64087D0D769}"/>
              </a:ext>
            </a:extLst>
          </p:cNvPr>
          <p:cNvSpPr>
            <a:spLocks noGrp="1"/>
          </p:cNvSpPr>
          <p:nvPr>
            <p:ph type="body" sz="quarter" idx="16" hasCustomPrompt="1"/>
          </p:nvPr>
        </p:nvSpPr>
        <p:spPr>
          <a:xfrm>
            <a:off x="453764" y="3792424"/>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pic>
        <p:nvPicPr>
          <p:cNvPr id="2" name="Picture 1" descr="A black and white sign with white text&#10;&#10;Description automatically generated">
            <a:extLst>
              <a:ext uri="{FF2B5EF4-FFF2-40B4-BE49-F238E27FC236}">
                <a16:creationId xmlns:a16="http://schemas.microsoft.com/office/drawing/2014/main" id="{1277F7D0-8E2B-1808-8A5E-AF4B9D31E43D}"/>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129881050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Sea Half Patter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AF896E-F295-B4DB-13D5-5604E3FE83DC}"/>
              </a:ext>
            </a:extLst>
          </p:cNvPr>
          <p:cNvSpPr/>
          <p:nvPr userDrawn="1"/>
        </p:nvSpPr>
        <p:spPr>
          <a:xfrm>
            <a:off x="7763397"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1" y="815556"/>
            <a:ext cx="4288223" cy="3337343"/>
          </a:xfrm>
        </p:spPr>
        <p:txBody>
          <a:bodyPr/>
          <a:lstStyle>
            <a:lvl1pPr>
              <a:defRPr>
                <a:solidFill>
                  <a:schemeClr val="bg1"/>
                </a:solidFill>
              </a:defRPr>
            </a:lvl1pPr>
          </a:lstStyle>
          <a:p>
            <a:r>
              <a:rPr lang="en-US"/>
              <a:t>Click to edit </a:t>
            </a:r>
            <a:br>
              <a:rPr lang="en-US"/>
            </a:br>
            <a:r>
              <a:rPr lang="en-US"/>
              <a:t>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0" y="4852988"/>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53762" y="4074362"/>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pic>
        <p:nvPicPr>
          <p:cNvPr id="2" name="Picture 1" descr="A black and white sign with white text&#10;&#10;Description automatically generated">
            <a:extLst>
              <a:ext uri="{FF2B5EF4-FFF2-40B4-BE49-F238E27FC236}">
                <a16:creationId xmlns:a16="http://schemas.microsoft.com/office/drawing/2014/main" id="{1B35EDFA-C26E-8027-3483-306CAEF49952}"/>
              </a:ext>
            </a:extLst>
          </p:cNvPr>
          <p:cNvPicPr>
            <a:picLocks noChangeAspect="1"/>
          </p:cNvPicPr>
          <p:nvPr userDrawn="1"/>
        </p:nvPicPr>
        <p:blipFill>
          <a:blip r:embed="rId2"/>
          <a:stretch>
            <a:fillRect/>
          </a:stretch>
        </p:blipFill>
        <p:spPr>
          <a:xfrm>
            <a:off x="479436" y="421857"/>
            <a:ext cx="1727200" cy="393700"/>
          </a:xfrm>
          <a:prstGeom prst="rect">
            <a:avLst/>
          </a:prstGeom>
        </p:spPr>
      </p:pic>
      <p:pic>
        <p:nvPicPr>
          <p:cNvPr id="9" name="Picture 8" descr="A pattern of blue crosses and shield shapes&#10;&#10;Description automatically generated">
            <a:extLst>
              <a:ext uri="{FF2B5EF4-FFF2-40B4-BE49-F238E27FC236}">
                <a16:creationId xmlns:a16="http://schemas.microsoft.com/office/drawing/2014/main" id="{FF661E88-6290-08EB-8BFC-D9F1685E71AE}"/>
              </a:ext>
            </a:extLst>
          </p:cNvPr>
          <p:cNvPicPr>
            <a:picLocks noChangeAspect="1"/>
          </p:cNvPicPr>
          <p:nvPr userDrawn="1"/>
        </p:nvPicPr>
        <p:blipFill>
          <a:blip r:embed="rId3"/>
          <a:srcRect l="51657" t="3874" r="2317" b="4039"/>
          <a:stretch/>
        </p:blipFill>
        <p:spPr>
          <a:xfrm>
            <a:off x="4736123" y="1"/>
            <a:ext cx="4407877" cy="5143500"/>
          </a:xfrm>
          <a:prstGeom prst="rect">
            <a:avLst/>
          </a:prstGeom>
        </p:spPr>
      </p:pic>
    </p:spTree>
    <p:extLst>
      <p:ext uri="{BB962C8B-B14F-4D97-AF65-F5344CB8AC3E}">
        <p14:creationId xmlns:p14="http://schemas.microsoft.com/office/powerpoint/2010/main" val="333003712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Slide: Dogwood Half Pattern">
    <p:bg>
      <p:bgPr>
        <a:solidFill>
          <a:schemeClr val="bg1"/>
        </a:solidFill>
        <a:effectLst/>
      </p:bgPr>
    </p:bg>
    <p:spTree>
      <p:nvGrpSpPr>
        <p:cNvPr id="1" name=""/>
        <p:cNvGrpSpPr/>
        <p:nvPr/>
      </p:nvGrpSpPr>
      <p:grpSpPr>
        <a:xfrm>
          <a:off x="0" y="0"/>
          <a:ext cx="0" cy="0"/>
          <a:chOff x="0" y="0"/>
          <a:chExt cx="0" cy="0"/>
        </a:xfrm>
      </p:grpSpPr>
      <p:pic>
        <p:nvPicPr>
          <p:cNvPr id="18" name="Picture 17" descr="A pattern of blue crosses and shield shapes&#10;&#10;Description automatically generated">
            <a:extLst>
              <a:ext uri="{FF2B5EF4-FFF2-40B4-BE49-F238E27FC236}">
                <a16:creationId xmlns:a16="http://schemas.microsoft.com/office/drawing/2014/main" id="{29322BB9-F5FE-C068-4A80-8B4A397EE0E2}"/>
              </a:ext>
            </a:extLst>
          </p:cNvPr>
          <p:cNvPicPr>
            <a:picLocks noChangeAspect="1"/>
          </p:cNvPicPr>
          <p:nvPr userDrawn="1"/>
        </p:nvPicPr>
        <p:blipFill>
          <a:blip r:embed="rId2"/>
          <a:srcRect l="51657" t="3874" r="2317" b="4039"/>
          <a:stretch/>
        </p:blipFill>
        <p:spPr>
          <a:xfrm>
            <a:off x="4736125" y="1"/>
            <a:ext cx="4407877" cy="5143500"/>
          </a:xfrm>
          <a:prstGeom prst="rect">
            <a:avLst/>
          </a:prstGeom>
        </p:spPr>
      </p:pic>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53764" y="4074364"/>
            <a:ext cx="3124463" cy="653501"/>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3" y="816679"/>
            <a:ext cx="4335047" cy="3336223"/>
          </a:xfrm>
        </p:spPr>
        <p:txBody>
          <a:bodyPr/>
          <a:lstStyle>
            <a:lvl1pPr>
              <a:defRPr>
                <a:solidFill>
                  <a:schemeClr val="tx1"/>
                </a:solidFill>
              </a:defRPr>
            </a:lvl1pPr>
          </a:lstStyle>
          <a:p>
            <a:r>
              <a:rPr lang="en-US" dirty="0"/>
              <a:t>Click to edit </a:t>
            </a:r>
            <a:br>
              <a:rPr lang="en-US" dirty="0"/>
            </a:br>
            <a:r>
              <a:rPr lang="en-US" dirty="0"/>
              <a:t>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5" y="4852990"/>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pic>
        <p:nvPicPr>
          <p:cNvPr id="4" name="Picture 3">
            <a:extLst>
              <a:ext uri="{FF2B5EF4-FFF2-40B4-BE49-F238E27FC236}">
                <a16:creationId xmlns:a16="http://schemas.microsoft.com/office/drawing/2014/main" id="{6C5998F9-BB2E-1BF6-7E27-C1B9912A78B5}"/>
              </a:ext>
            </a:extLst>
          </p:cNvPr>
          <p:cNvPicPr>
            <a:picLocks noChangeAspect="1"/>
          </p:cNvPicPr>
          <p:nvPr userDrawn="1"/>
        </p:nvPicPr>
        <p:blipFill>
          <a:blip r:embed="rId3"/>
          <a:srcRect/>
          <a:stretch/>
        </p:blipFill>
        <p:spPr>
          <a:xfrm>
            <a:off x="479436" y="421857"/>
            <a:ext cx="1727200" cy="393700"/>
          </a:xfrm>
          <a:prstGeom prst="rect">
            <a:avLst/>
          </a:prstGeom>
        </p:spPr>
      </p:pic>
    </p:spTree>
    <p:extLst>
      <p:ext uri="{BB962C8B-B14F-4D97-AF65-F5344CB8AC3E}">
        <p14:creationId xmlns:p14="http://schemas.microsoft.com/office/powerpoint/2010/main" val="349850598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Slide: Sea Half Patter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AF896E-F295-B4DB-13D5-5604E3FE83DC}"/>
              </a:ext>
            </a:extLst>
          </p:cNvPr>
          <p:cNvSpPr/>
          <p:nvPr userDrawn="1"/>
        </p:nvSpPr>
        <p:spPr>
          <a:xfrm>
            <a:off x="7763398"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3" y="815558"/>
            <a:ext cx="4288223" cy="3337343"/>
          </a:xfrm>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2" y="4852990"/>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53764" y="4074364"/>
            <a:ext cx="3124463" cy="653501"/>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pic>
        <p:nvPicPr>
          <p:cNvPr id="2" name="Picture 1" descr="A black and white sign with white text&#10;&#10;Description automatically generated">
            <a:extLst>
              <a:ext uri="{FF2B5EF4-FFF2-40B4-BE49-F238E27FC236}">
                <a16:creationId xmlns:a16="http://schemas.microsoft.com/office/drawing/2014/main" id="{1B35EDFA-C26E-8027-3483-306CAEF49952}"/>
              </a:ext>
            </a:extLst>
          </p:cNvPr>
          <p:cNvPicPr>
            <a:picLocks noChangeAspect="1"/>
          </p:cNvPicPr>
          <p:nvPr userDrawn="1"/>
        </p:nvPicPr>
        <p:blipFill>
          <a:blip r:embed="rId2"/>
          <a:stretch>
            <a:fillRect/>
          </a:stretch>
        </p:blipFill>
        <p:spPr>
          <a:xfrm>
            <a:off x="479436" y="421857"/>
            <a:ext cx="1727200" cy="393700"/>
          </a:xfrm>
          <a:prstGeom prst="rect">
            <a:avLst/>
          </a:prstGeom>
        </p:spPr>
      </p:pic>
      <p:pic>
        <p:nvPicPr>
          <p:cNvPr id="9" name="Picture 8" descr="A pattern of blue crosses and shield shapes&#10;&#10;Description automatically generated">
            <a:extLst>
              <a:ext uri="{FF2B5EF4-FFF2-40B4-BE49-F238E27FC236}">
                <a16:creationId xmlns:a16="http://schemas.microsoft.com/office/drawing/2014/main" id="{FF661E88-6290-08EB-8BFC-D9F1685E71AE}"/>
              </a:ext>
            </a:extLst>
          </p:cNvPr>
          <p:cNvPicPr>
            <a:picLocks noChangeAspect="1"/>
          </p:cNvPicPr>
          <p:nvPr userDrawn="1"/>
        </p:nvPicPr>
        <p:blipFill>
          <a:blip r:embed="rId3"/>
          <a:srcRect l="51657" t="3874" r="2317" b="4039"/>
          <a:stretch/>
        </p:blipFill>
        <p:spPr>
          <a:xfrm>
            <a:off x="4736125" y="1"/>
            <a:ext cx="4407877" cy="5143500"/>
          </a:xfrm>
          <a:prstGeom prst="rect">
            <a:avLst/>
          </a:prstGeom>
        </p:spPr>
      </p:pic>
    </p:spTree>
    <p:extLst>
      <p:ext uri="{BB962C8B-B14F-4D97-AF65-F5344CB8AC3E}">
        <p14:creationId xmlns:p14="http://schemas.microsoft.com/office/powerpoint/2010/main" val="271199166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Dogwood Plain">
    <p:bg>
      <p:bgPr>
        <a:solidFill>
          <a:schemeClr val="bg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351875" y="4852990"/>
            <a:ext cx="73973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4" y="126817"/>
            <a:ext cx="1309201" cy="4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Box 11">
            <a:extLst>
              <a:ext uri="{FF2B5EF4-FFF2-40B4-BE49-F238E27FC236}">
                <a16:creationId xmlns:a16="http://schemas.microsoft.com/office/drawing/2014/main" id="{9CF0AB7E-4848-59EF-5BD1-0EC617603343}"/>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5" name="Title 1">
            <a:extLst>
              <a:ext uri="{FF2B5EF4-FFF2-40B4-BE49-F238E27FC236}">
                <a16:creationId xmlns:a16="http://schemas.microsoft.com/office/drawing/2014/main" id="{9947971D-1CDD-2A22-45E5-F1BE7D2E9A9F}"/>
              </a:ext>
            </a:extLst>
          </p:cNvPr>
          <p:cNvSpPr>
            <a:spLocks noGrp="1"/>
          </p:cNvSpPr>
          <p:nvPr>
            <p:ph type="title" hasCustomPrompt="1"/>
          </p:nvPr>
        </p:nvSpPr>
        <p:spPr>
          <a:xfrm>
            <a:off x="453762" y="826427"/>
            <a:ext cx="7699638" cy="2969196"/>
          </a:xfrm>
        </p:spPr>
        <p:txBody>
          <a:bodyPr/>
          <a:lstStyle>
            <a:lvl1pPr>
              <a:defRPr>
                <a:solidFill>
                  <a:schemeClr val="tx1"/>
                </a:solidFill>
              </a:defRPr>
            </a:lvl1pPr>
          </a:lstStyle>
          <a:p>
            <a:r>
              <a:rPr lang="en-US"/>
              <a:t>Click to edit master title style</a:t>
            </a:r>
          </a:p>
        </p:txBody>
      </p:sp>
      <p:sp>
        <p:nvSpPr>
          <p:cNvPr id="7" name="Text Placeholder 11">
            <a:extLst>
              <a:ext uri="{FF2B5EF4-FFF2-40B4-BE49-F238E27FC236}">
                <a16:creationId xmlns:a16="http://schemas.microsoft.com/office/drawing/2014/main" id="{32060C3C-6D61-57FB-36F6-7AD5C9206904}"/>
              </a:ext>
            </a:extLst>
          </p:cNvPr>
          <p:cNvSpPr>
            <a:spLocks noGrp="1"/>
          </p:cNvSpPr>
          <p:nvPr>
            <p:ph type="body" sz="quarter" idx="14" hasCustomPrompt="1"/>
          </p:nvPr>
        </p:nvSpPr>
        <p:spPr>
          <a:xfrm>
            <a:off x="453764" y="3787873"/>
            <a:ext cx="3124463" cy="653501"/>
          </a:xfrm>
        </p:spPr>
        <p:txBody>
          <a:bodyPr/>
          <a:lstStyle>
            <a:lvl1pPr marL="0" indent="0" algn="l">
              <a:buNone/>
              <a:defRPr sz="1600" b="0" i="0">
                <a:solidFill>
                  <a:schemeClr val="tx2"/>
                </a:solidFill>
                <a:latin typeface="Blue Ridge Sans Book" panose="02000004000200060003"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4C5177-AB7A-13F5-2E25-CA1617D553B7}"/>
              </a:ext>
            </a:extLst>
          </p:cNvPr>
          <p:cNvPicPr>
            <a:picLocks noChangeAspect="1"/>
          </p:cNvPicPr>
          <p:nvPr userDrawn="1"/>
        </p:nvPicPr>
        <p:blipFill>
          <a:blip r:embed="rId2"/>
          <a:srcRect/>
          <a:stretch/>
        </p:blipFill>
        <p:spPr>
          <a:xfrm>
            <a:off x="479436" y="421857"/>
            <a:ext cx="1727200" cy="393700"/>
          </a:xfrm>
          <a:prstGeom prst="rect">
            <a:avLst/>
          </a:prstGeom>
        </p:spPr>
      </p:pic>
    </p:spTree>
    <p:extLst>
      <p:ext uri="{BB962C8B-B14F-4D97-AF65-F5344CB8AC3E}">
        <p14:creationId xmlns:p14="http://schemas.microsoft.com/office/powerpoint/2010/main" val="418472073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Slide: Sea Plain">
    <p:bg>
      <p:bgPr>
        <a:solidFill>
          <a:schemeClr val="tx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436935" y="4852990"/>
            <a:ext cx="654678"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4" y="126817"/>
            <a:ext cx="1309201" cy="4872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itle 1">
            <a:extLst>
              <a:ext uri="{FF2B5EF4-FFF2-40B4-BE49-F238E27FC236}">
                <a16:creationId xmlns:a16="http://schemas.microsoft.com/office/drawing/2014/main" id="{C30586A3-6F75-313E-CF71-0A12065414BD}"/>
              </a:ext>
            </a:extLst>
          </p:cNvPr>
          <p:cNvSpPr>
            <a:spLocks noGrp="1"/>
          </p:cNvSpPr>
          <p:nvPr>
            <p:ph type="title" hasCustomPrompt="1"/>
          </p:nvPr>
        </p:nvSpPr>
        <p:spPr>
          <a:xfrm>
            <a:off x="453762" y="826427"/>
            <a:ext cx="8149218" cy="2961444"/>
          </a:xfrm>
        </p:spPr>
        <p:txBody>
          <a:bodyPr/>
          <a:lstStyle>
            <a:lvl1pPr>
              <a:defRPr>
                <a:solidFill>
                  <a:schemeClr val="bg1"/>
                </a:solidFill>
              </a:defRPr>
            </a:lvl1pPr>
          </a:lstStyle>
          <a:p>
            <a:r>
              <a:rPr lang="en-US"/>
              <a:t>Click to edit master title style</a:t>
            </a:r>
          </a:p>
        </p:txBody>
      </p:sp>
      <p:sp>
        <p:nvSpPr>
          <p:cNvPr id="8" name="Text Placeholder 11">
            <a:extLst>
              <a:ext uri="{FF2B5EF4-FFF2-40B4-BE49-F238E27FC236}">
                <a16:creationId xmlns:a16="http://schemas.microsoft.com/office/drawing/2014/main" id="{113D9C8E-4A1B-F3D0-AD56-507E857AA52A}"/>
              </a:ext>
            </a:extLst>
          </p:cNvPr>
          <p:cNvSpPr>
            <a:spLocks noGrp="1"/>
          </p:cNvSpPr>
          <p:nvPr>
            <p:ph type="body" sz="quarter" idx="14" hasCustomPrompt="1"/>
          </p:nvPr>
        </p:nvSpPr>
        <p:spPr>
          <a:xfrm>
            <a:off x="453764" y="3787873"/>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9" name="TextBox 11">
            <a:extLst>
              <a:ext uri="{FF2B5EF4-FFF2-40B4-BE49-F238E27FC236}">
                <a16:creationId xmlns:a16="http://schemas.microsoft.com/office/drawing/2014/main" id="{DFEB7798-D253-29A2-1535-0E13014253FF}"/>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descr="A black and white sign with white text&#10;&#10;Description automatically generated">
            <a:extLst>
              <a:ext uri="{FF2B5EF4-FFF2-40B4-BE49-F238E27FC236}">
                <a16:creationId xmlns:a16="http://schemas.microsoft.com/office/drawing/2014/main" id="{BED432B0-6979-F7E9-C98E-ADC46C4615E8}"/>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417707632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Welcome Slide: Dogwood Half Photo">
    <p:bg>
      <p:bgPr>
        <a:solidFill>
          <a:schemeClr val="bg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37038" y="0"/>
            <a:ext cx="4906962" cy="5143500"/>
          </a:xfrm>
        </p:spPr>
        <p:txBody>
          <a:bodyPr>
            <a:normAutofit/>
          </a:bodyPr>
          <a:lstStyle>
            <a:lvl1pPr marL="0" indent="0">
              <a:buFontTx/>
              <a:buNone/>
              <a:defRPr sz="1000"/>
            </a:lvl1pPr>
          </a:lstStyle>
          <a:p>
            <a:r>
              <a:rPr lang="en-US"/>
              <a:t>Click icon to add picture</a:t>
            </a:r>
          </a:p>
        </p:txBody>
      </p:sp>
      <p:sp>
        <p:nvSpPr>
          <p:cNvPr id="12" name="Text Placeholder 11"/>
          <p:cNvSpPr>
            <a:spLocks noGrp="1"/>
          </p:cNvSpPr>
          <p:nvPr>
            <p:ph type="body" sz="quarter" idx="14" hasCustomPrompt="1"/>
          </p:nvPr>
        </p:nvSpPr>
        <p:spPr>
          <a:xfrm>
            <a:off x="418992" y="3038475"/>
            <a:ext cx="3159235" cy="1689100"/>
          </a:xfrm>
        </p:spPr>
        <p:txBody>
          <a:bodyPr/>
          <a:lstStyle>
            <a:lvl1pPr marL="0" indent="0" algn="l">
              <a:buNone/>
              <a:defRPr sz="1600" b="0" i="0">
                <a:solidFill>
                  <a:srgbClr val="003547"/>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16280"/>
            <a:ext cx="3158726" cy="2385060"/>
          </a:xfrm>
        </p:spPr>
        <p:txBody>
          <a:bodyPr anchor="ctr" anchorCtr="0"/>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2" y="409577"/>
            <a:ext cx="3159125" cy="430213"/>
          </a:xfrm>
        </p:spPr>
        <p:txBody>
          <a:bodyPr/>
          <a:lstStyle>
            <a:lvl1pPr marL="0" indent="0">
              <a:buNone/>
              <a:defRPr sz="2000" b="0" i="0">
                <a:solidFill>
                  <a:schemeClr val="tx2"/>
                </a:solidFill>
                <a:latin typeface="Blue Ridge Sans Medium"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79467" y="4852990"/>
            <a:ext cx="612148"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173890603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Welcome Slide: Sea Half Photo">
    <p:bg>
      <p:bgPr>
        <a:solidFill>
          <a:schemeClr val="tx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83583" y="0"/>
            <a:ext cx="4860419" cy="5143500"/>
          </a:xfrm>
        </p:spPr>
        <p:txBody>
          <a:bodyPr>
            <a:normAutofit/>
          </a:bodyPr>
          <a:lstStyle>
            <a:lvl1pPr marL="0" indent="0">
              <a:buFontTx/>
              <a:buNone/>
              <a:defRPr sz="1000">
                <a:solidFill>
                  <a:schemeClr val="bg1"/>
                </a:solidFill>
              </a:defRPr>
            </a:lvl1pPr>
          </a:lstStyle>
          <a:p>
            <a:r>
              <a:rPr lang="en-US"/>
              <a:t>Click icon to add picture</a:t>
            </a:r>
          </a:p>
        </p:txBody>
      </p:sp>
      <p:sp>
        <p:nvSpPr>
          <p:cNvPr id="12" name="Text Placeholder 11"/>
          <p:cNvSpPr>
            <a:spLocks noGrp="1"/>
          </p:cNvSpPr>
          <p:nvPr>
            <p:ph type="body" sz="quarter" idx="14" hasCustomPrompt="1"/>
          </p:nvPr>
        </p:nvSpPr>
        <p:spPr>
          <a:xfrm>
            <a:off x="418992" y="3038475"/>
            <a:ext cx="3159235" cy="1689100"/>
          </a:xfrm>
        </p:spPr>
        <p:txBody>
          <a:bodyPr/>
          <a:lstStyle>
            <a:lvl1pPr marL="0" indent="0" algn="l">
              <a:buNone/>
              <a:defRPr sz="1600" b="0" i="0">
                <a:solidFill>
                  <a:srgbClr val="FFFFFF"/>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23900"/>
            <a:ext cx="3158726" cy="2377440"/>
          </a:xfrm>
        </p:spPr>
        <p:txBody>
          <a:bodyPr anchor="ctr" anchorCtr="0"/>
          <a:lstStyle>
            <a:lvl1pPr>
              <a:defRPr>
                <a:solidFill>
                  <a:schemeClr val="bg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2" y="409577"/>
            <a:ext cx="3159125" cy="430213"/>
          </a:xfrm>
        </p:spPr>
        <p:txBody>
          <a:bodyPr/>
          <a:lstStyle>
            <a:lvl1pPr marL="0" indent="0">
              <a:buNone/>
              <a:defRPr sz="2000" b="0" i="0">
                <a:solidFill>
                  <a:schemeClr val="bg1"/>
                </a:solidFill>
                <a:latin typeface="Blue Ridge Sans Book"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628322" y="4852990"/>
            <a:ext cx="463292" cy="273050"/>
          </a:xfrm>
        </p:spPr>
        <p:txBody>
          <a:bodyPr/>
          <a:lstStyle>
            <a:lvl1pPr>
              <a:defRPr>
                <a:solidFill>
                  <a:schemeClr val="bg1"/>
                </a:solidFill>
              </a:defRPr>
            </a:lvl1pPr>
          </a:lstStyle>
          <a:p>
            <a:pPr>
              <a:defRPr/>
            </a:pPr>
            <a:fld id="{597C0D83-EE4C-6B41-A1F1-F471950BA820}" type="slidenum">
              <a:rPr lang="en-US" smtClean="0"/>
              <a:pPr>
                <a:defRPr/>
              </a:pPr>
              <a:t>‹#›</a:t>
            </a:fld>
            <a:endParaRPr lang="en-US"/>
          </a:p>
        </p:txBody>
      </p:sp>
      <p:pic>
        <p:nvPicPr>
          <p:cNvPr id="8" name="Picture 7">
            <a:extLst>
              <a:ext uri="{FF2B5EF4-FFF2-40B4-BE49-F238E27FC236}">
                <a16:creationId xmlns:a16="http://schemas.microsoft.com/office/drawing/2014/main" id="{7984EBE0-02A6-24F1-E3CD-22BC4A6A3431}"/>
              </a:ext>
            </a:extLst>
          </p:cNvPr>
          <p:cNvPicPr>
            <a:picLocks noChangeAspect="1"/>
          </p:cNvPicPr>
          <p:nvPr userDrawn="1"/>
        </p:nvPicPr>
        <p:blipFill>
          <a:blip r:embed="rId2"/>
          <a:srcRect/>
          <a:stretch/>
        </p:blipFill>
        <p:spPr>
          <a:xfrm>
            <a:off x="7986626" y="244524"/>
            <a:ext cx="952500" cy="241300"/>
          </a:xfrm>
          <a:prstGeom prst="rect">
            <a:avLst/>
          </a:prstGeom>
        </p:spPr>
      </p:pic>
    </p:spTree>
    <p:extLst>
      <p:ext uri="{BB962C8B-B14F-4D97-AF65-F5344CB8AC3E}">
        <p14:creationId xmlns:p14="http://schemas.microsoft.com/office/powerpoint/2010/main" val="311273134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Divider: Dogwood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895879" y="120140"/>
            <a:ext cx="1248123" cy="480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attern of blue crosses and shield shapes&#10;&#10;Description automatically generated">
            <a:extLst>
              <a:ext uri="{FF2B5EF4-FFF2-40B4-BE49-F238E27FC236}">
                <a16:creationId xmlns:a16="http://schemas.microsoft.com/office/drawing/2014/main" id="{2AEC74FE-2234-BBC0-6581-36CF2083B694}"/>
              </a:ext>
            </a:extLst>
          </p:cNvPr>
          <p:cNvPicPr>
            <a:picLocks noChangeAspect="1"/>
          </p:cNvPicPr>
          <p:nvPr userDrawn="1"/>
        </p:nvPicPr>
        <p:blipFill>
          <a:blip r:embed="rId2">
            <a:alphaModFix amt="10000"/>
          </a:blip>
          <a:srcRect l="2204" t="3874" r="2316" b="4039"/>
          <a:stretch/>
        </p:blipFill>
        <p:spPr>
          <a:xfrm>
            <a:off x="1" y="1"/>
            <a:ext cx="9144000" cy="5143500"/>
          </a:xfrm>
          <a:prstGeom prst="rect">
            <a:avLst/>
          </a:prstGeom>
        </p:spPr>
      </p:pic>
      <p:sp>
        <p:nvSpPr>
          <p:cNvPr id="4" name="TextBox 11">
            <a:extLst>
              <a:ext uri="{FF2B5EF4-FFF2-40B4-BE49-F238E27FC236}">
                <a16:creationId xmlns:a16="http://schemas.microsoft.com/office/drawing/2014/main" id="{B00904ED-A1AC-B716-9417-886DE3BB6F07}"/>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95414" y="4852990"/>
            <a:ext cx="596199" cy="273050"/>
          </a:xfrm>
        </p:spPr>
        <p:txBody>
          <a:bodyPr/>
          <a:lstStyle>
            <a:lvl1pPr>
              <a:defRPr>
                <a:solidFill>
                  <a:srgbClr val="003547"/>
                </a:solidFill>
              </a:defRPr>
            </a:lvl1pPr>
          </a:lstStyle>
          <a:p>
            <a:pPr>
              <a:defRPr/>
            </a:pPr>
            <a:fld id="{730D6F3B-DFBA-0549-B266-433805EFCAA9}" type="slidenum">
              <a:rPr lang="en-US" smtClean="0"/>
              <a:pPr>
                <a:defRPr/>
              </a:pPr>
              <a:t>‹#›</a:t>
            </a:fld>
            <a:endParaRPr lang="en-US"/>
          </a:p>
        </p:txBody>
      </p:sp>
      <p:pic>
        <p:nvPicPr>
          <p:cNvPr id="2" name="Picture 1">
            <a:extLst>
              <a:ext uri="{FF2B5EF4-FFF2-40B4-BE49-F238E27FC236}">
                <a16:creationId xmlns:a16="http://schemas.microsoft.com/office/drawing/2014/main" id="{52E6F886-2CEF-C73C-251C-C3012F670FCF}"/>
              </a:ext>
            </a:extLst>
          </p:cNvPr>
          <p:cNvPicPr>
            <a:picLocks noChangeAspect="1"/>
          </p:cNvPicPr>
          <p:nvPr userDrawn="1"/>
        </p:nvPicPr>
        <p:blipFill>
          <a:blip r:embed="rId3"/>
          <a:srcRect/>
          <a:stretch/>
        </p:blipFill>
        <p:spPr>
          <a:xfrm>
            <a:off x="479436" y="421857"/>
            <a:ext cx="1727200" cy="393700"/>
          </a:xfrm>
          <a:prstGeom prst="rect">
            <a:avLst/>
          </a:prstGeom>
        </p:spPr>
      </p:pic>
      <p:sp>
        <p:nvSpPr>
          <p:cNvPr id="3" name="Title 1">
            <a:extLst>
              <a:ext uri="{FF2B5EF4-FFF2-40B4-BE49-F238E27FC236}">
                <a16:creationId xmlns:a16="http://schemas.microsoft.com/office/drawing/2014/main" id="{8BE22D94-C6E9-3421-D6A7-65EBF87322F1}"/>
              </a:ext>
            </a:extLst>
          </p:cNvPr>
          <p:cNvSpPr>
            <a:spLocks noGrp="1"/>
          </p:cNvSpPr>
          <p:nvPr>
            <p:ph type="title" hasCustomPrompt="1"/>
          </p:nvPr>
        </p:nvSpPr>
        <p:spPr>
          <a:xfrm>
            <a:off x="453762" y="2"/>
            <a:ext cx="7995844" cy="5143499"/>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79581828"/>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Section Divider: Sea Pattern">
    <p:bg>
      <p:bgPr>
        <a:solidFill>
          <a:schemeClr val="tx1"/>
        </a:solidFill>
        <a:effectLst/>
      </p:bgPr>
    </p:bg>
    <p:spTree>
      <p:nvGrpSpPr>
        <p:cNvPr id="1" name=""/>
        <p:cNvGrpSpPr/>
        <p:nvPr/>
      </p:nvGrpSpPr>
      <p:grpSpPr>
        <a:xfrm>
          <a:off x="0" y="0"/>
          <a:ext cx="0" cy="0"/>
          <a:chOff x="0" y="0"/>
          <a:chExt cx="0" cy="0"/>
        </a:xfrm>
      </p:grpSpPr>
      <p:pic>
        <p:nvPicPr>
          <p:cNvPr id="8" name="Picture 7" descr="A pattern of blue crosses and shield shapes&#10;&#10;Description automatically generated">
            <a:extLst>
              <a:ext uri="{FF2B5EF4-FFF2-40B4-BE49-F238E27FC236}">
                <a16:creationId xmlns:a16="http://schemas.microsoft.com/office/drawing/2014/main" id="{F61FD01E-B76E-8067-6187-8C0A0F714B62}"/>
              </a:ext>
            </a:extLst>
          </p:cNvPr>
          <p:cNvPicPr>
            <a:picLocks noChangeAspect="1"/>
          </p:cNvPicPr>
          <p:nvPr userDrawn="1"/>
        </p:nvPicPr>
        <p:blipFill>
          <a:blip r:embed="rId2">
            <a:alphaModFix amt="10000"/>
          </a:blip>
          <a:srcRect l="2204" t="3874" r="2316" b="4039"/>
          <a:stretch/>
        </p:blipFill>
        <p:spPr>
          <a:xfrm>
            <a:off x="1" y="1"/>
            <a:ext cx="9144000" cy="5143500"/>
          </a:xfrm>
          <a:prstGeom prst="rect">
            <a:avLst/>
          </a:prstGeom>
        </p:spPr>
      </p:pic>
      <p:sp>
        <p:nvSpPr>
          <p:cNvPr id="22" name="Rectangle 21">
            <a:extLst>
              <a:ext uri="{FF2B5EF4-FFF2-40B4-BE49-F238E27FC236}">
                <a16:creationId xmlns:a16="http://schemas.microsoft.com/office/drawing/2014/main" id="{8BA1E899-24F1-2CF0-336D-5822F2BA91B3}"/>
              </a:ext>
            </a:extLst>
          </p:cNvPr>
          <p:cNvSpPr/>
          <p:nvPr userDrawn="1"/>
        </p:nvSpPr>
        <p:spPr>
          <a:xfrm>
            <a:off x="7895879" y="120140"/>
            <a:ext cx="1248123" cy="4805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500985DD-BE10-C38B-6ECA-9F87FE49A6F9}"/>
              </a:ext>
            </a:extLst>
          </p:cNvPr>
          <p:cNvSpPr/>
          <p:nvPr userDrawn="1"/>
        </p:nvSpPr>
        <p:spPr>
          <a:xfrm>
            <a:off x="115200" y="4852989"/>
            <a:ext cx="1216800" cy="2158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Box 11">
            <a:extLst>
              <a:ext uri="{FF2B5EF4-FFF2-40B4-BE49-F238E27FC236}">
                <a16:creationId xmlns:a16="http://schemas.microsoft.com/office/drawing/2014/main" id="{CD4CBD2B-A6A5-240E-18E1-C9F6E3B09492}"/>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49607" y="4852990"/>
            <a:ext cx="642007"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4" name="Title 1">
            <a:extLst>
              <a:ext uri="{FF2B5EF4-FFF2-40B4-BE49-F238E27FC236}">
                <a16:creationId xmlns:a16="http://schemas.microsoft.com/office/drawing/2014/main" id="{98798FFD-B0E7-1F95-86CE-7B99A3CEA552}"/>
              </a:ext>
            </a:extLst>
          </p:cNvPr>
          <p:cNvSpPr>
            <a:spLocks noGrp="1"/>
          </p:cNvSpPr>
          <p:nvPr>
            <p:ph type="title" hasCustomPrompt="1"/>
          </p:nvPr>
        </p:nvSpPr>
        <p:spPr>
          <a:xfrm>
            <a:off x="453762" y="2"/>
            <a:ext cx="7995844" cy="5143499"/>
          </a:xfrm>
        </p:spPr>
        <p:txBody>
          <a:bodyPr/>
          <a:lstStyle>
            <a:lvl1pPr>
              <a:defRPr>
                <a:solidFill>
                  <a:schemeClr val="bg1"/>
                </a:solidFill>
              </a:defRPr>
            </a:lvl1pPr>
          </a:lstStyle>
          <a:p>
            <a:r>
              <a:rPr lang="en-US" dirty="0"/>
              <a:t>Click to edit master title style</a:t>
            </a:r>
          </a:p>
        </p:txBody>
      </p:sp>
      <p:pic>
        <p:nvPicPr>
          <p:cNvPr id="2" name="Picture 1" descr="A black and white sign with white text&#10;&#10;Description automatically generated">
            <a:extLst>
              <a:ext uri="{FF2B5EF4-FFF2-40B4-BE49-F238E27FC236}">
                <a16:creationId xmlns:a16="http://schemas.microsoft.com/office/drawing/2014/main" id="{6EE998F0-68A8-DF00-242F-2069643B2F48}"/>
              </a:ext>
            </a:extLst>
          </p:cNvPr>
          <p:cNvPicPr>
            <a:picLocks noChangeAspect="1"/>
          </p:cNvPicPr>
          <p:nvPr userDrawn="1"/>
        </p:nvPicPr>
        <p:blipFill>
          <a:blip r:embed="rId3"/>
          <a:stretch>
            <a:fillRect/>
          </a:stretch>
        </p:blipFill>
        <p:spPr>
          <a:xfrm>
            <a:off x="479436" y="421857"/>
            <a:ext cx="1727200" cy="393700"/>
          </a:xfrm>
          <a:prstGeom prst="rect">
            <a:avLst/>
          </a:prstGeom>
        </p:spPr>
      </p:pic>
    </p:spTree>
    <p:extLst>
      <p:ext uri="{BB962C8B-B14F-4D97-AF65-F5344CB8AC3E}">
        <p14:creationId xmlns:p14="http://schemas.microsoft.com/office/powerpoint/2010/main" val="4093779514"/>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Slide: Dogwood 1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4629" y="2309173"/>
            <a:ext cx="7448400" cy="2223092"/>
          </a:xfrm>
        </p:spPr>
        <p:txBody>
          <a:bodyPr/>
          <a:lstStyle>
            <a:lvl1pPr marL="227001" indent="-227001">
              <a:defRPr sz="1600" b="0" i="0">
                <a:solidFill>
                  <a:srgbClr val="003547"/>
                </a:solidFill>
                <a:latin typeface="Blue Ridge Sans Light" panose="02000004000200060003" pitchFamily="2" charset="77"/>
              </a:defRPr>
            </a:lvl1pPr>
            <a:lvl2pPr marL="455591" indent="-169855">
              <a:defRPr b="0" i="0">
                <a:solidFill>
                  <a:srgbClr val="003547"/>
                </a:solidFill>
                <a:latin typeface="Blue Ridge Sans Light" panose="02000004000200060003" pitchFamily="2" charset="77"/>
              </a:defRPr>
            </a:lvl2pPr>
            <a:lvl3pPr marL="630206" indent="-111119">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E0E9B4A8-D1AD-882E-61C6-9A799BCFA58D}"/>
              </a:ext>
            </a:extLst>
          </p:cNvPr>
          <p:cNvSpPr>
            <a:spLocks noGrp="1"/>
          </p:cNvSpPr>
          <p:nvPr>
            <p:ph type="body" idx="11" hasCustomPrompt="1"/>
          </p:nvPr>
        </p:nvSpPr>
        <p:spPr>
          <a:xfrm>
            <a:off x="457200" y="1151335"/>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 name="Title 1"/>
          <p:cNvSpPr>
            <a:spLocks noGrp="1"/>
          </p:cNvSpPr>
          <p:nvPr>
            <p:ph type="title" hasCustomPrompt="1"/>
          </p:nvPr>
        </p:nvSpPr>
        <p:spPr>
          <a:xfrm>
            <a:off x="416928" y="105625"/>
            <a:ext cx="7448400" cy="857250"/>
          </a:xfrm>
        </p:spPr>
        <p:txBody>
          <a:bodyPr/>
          <a:lstStyle>
            <a:lvl1pPr>
              <a:defRPr>
                <a:solidFill>
                  <a:schemeClr val="tx1"/>
                </a:solidFill>
              </a:defRPr>
            </a:lvl1pPr>
          </a:lstStyle>
          <a:p>
            <a:r>
              <a:rPr lang="en-US"/>
              <a:t>Click to edit master title style</a:t>
            </a:r>
          </a:p>
        </p:txBody>
      </p:sp>
      <p:sp>
        <p:nvSpPr>
          <p:cNvPr id="4" name="Slide Number Placeholder 8"/>
          <p:cNvSpPr>
            <a:spLocks noGrp="1"/>
          </p:cNvSpPr>
          <p:nvPr>
            <p:ph type="sldNum" sz="quarter" idx="10"/>
          </p:nvPr>
        </p:nvSpPr>
        <p:spPr>
          <a:xfrm>
            <a:off x="8463517" y="4852990"/>
            <a:ext cx="628097"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
        <p:nvSpPr>
          <p:cNvPr id="7" name="TextBox 11">
            <a:extLst>
              <a:ext uri="{FF2B5EF4-FFF2-40B4-BE49-F238E27FC236}">
                <a16:creationId xmlns:a16="http://schemas.microsoft.com/office/drawing/2014/main" id="{153EFDCF-AB9F-885C-7670-F6AD4496B40C}"/>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3" name="Content Placeholder 2">
            <a:extLst>
              <a:ext uri="{FF2B5EF4-FFF2-40B4-BE49-F238E27FC236}">
                <a16:creationId xmlns:a16="http://schemas.microsoft.com/office/drawing/2014/main" id="{B034BC00-B94E-C91C-D09C-9B5E64632134}"/>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spTree>
    <p:extLst>
      <p:ext uri="{BB962C8B-B14F-4D97-AF65-F5344CB8AC3E}">
        <p14:creationId xmlns:p14="http://schemas.microsoft.com/office/powerpoint/2010/main" val="202980677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Slide: Sea 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41" y="98425"/>
            <a:ext cx="7211191" cy="857250"/>
          </a:xfrm>
        </p:spPr>
        <p:txBody>
          <a:bodyPr/>
          <a:lstStyle>
            <a:lvl1pPr>
              <a:defRPr>
                <a:solidFill>
                  <a:srgbClr val="F8F5F1"/>
                </a:solidFill>
              </a:defRPr>
            </a:lvl1pPr>
          </a:lstStyle>
          <a:p>
            <a:r>
              <a:rPr lang="en-US"/>
              <a:t>Click to edit master title style</a:t>
            </a:r>
          </a:p>
        </p:txBody>
      </p:sp>
      <p:sp>
        <p:nvSpPr>
          <p:cNvPr id="4" name="Slide Number Placeholder 8"/>
          <p:cNvSpPr>
            <a:spLocks noGrp="1"/>
          </p:cNvSpPr>
          <p:nvPr>
            <p:ph type="sldNum" sz="quarter" idx="10"/>
          </p:nvPr>
        </p:nvSpPr>
        <p:spPr>
          <a:xfrm>
            <a:off x="8346559" y="4852990"/>
            <a:ext cx="745055" cy="273050"/>
          </a:xfrm>
        </p:spPr>
        <p:txBody>
          <a:bodyPr/>
          <a:lstStyle>
            <a:lvl1pPr>
              <a:defRPr>
                <a:solidFill>
                  <a:srgbClr val="F8F5F1"/>
                </a:solidFill>
              </a:defRPr>
            </a:lvl1pPr>
          </a:lstStyle>
          <a:p>
            <a:pPr>
              <a:defRPr/>
            </a:pPr>
            <a:fld id="{597C0D83-EE4C-6B41-A1F1-F471950BA820}" type="slidenum">
              <a:rPr lang="en-US" smtClean="0"/>
              <a:pPr>
                <a:defRPr/>
              </a:pPr>
              <a:t>‹#›</a:t>
            </a:fld>
            <a:endParaRPr lang="en-US"/>
          </a:p>
        </p:txBody>
      </p:sp>
      <p:sp>
        <p:nvSpPr>
          <p:cNvPr id="9" name="TextBox 11">
            <a:extLst>
              <a:ext uri="{FF2B5EF4-FFF2-40B4-BE49-F238E27FC236}">
                <a16:creationId xmlns:a16="http://schemas.microsoft.com/office/drawing/2014/main" id="{248AE77E-674D-7E02-1518-0F1A0CAA069F}"/>
              </a:ext>
            </a:extLst>
          </p:cNvPr>
          <p:cNvSpPr txBox="1">
            <a:spLocks noChangeArrowheads="1"/>
          </p:cNvSpPr>
          <p:nvPr userDrawn="1"/>
        </p:nvSpPr>
        <p:spPr bwMode="auto">
          <a:xfrm>
            <a:off x="505847"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7" name="Content Placeholder 2">
            <a:extLst>
              <a:ext uri="{FF2B5EF4-FFF2-40B4-BE49-F238E27FC236}">
                <a16:creationId xmlns:a16="http://schemas.microsoft.com/office/drawing/2014/main" id="{877DDB67-DE2C-8238-94AF-15E928DB562A}"/>
              </a:ext>
            </a:extLst>
          </p:cNvPr>
          <p:cNvSpPr>
            <a:spLocks noGrp="1"/>
          </p:cNvSpPr>
          <p:nvPr>
            <p:ph idx="1" hasCustomPrompt="1"/>
          </p:nvPr>
        </p:nvSpPr>
        <p:spPr>
          <a:xfrm>
            <a:off x="668388" y="2309173"/>
            <a:ext cx="7448400" cy="2223092"/>
          </a:xfrm>
        </p:spPr>
        <p:txBody>
          <a:bodyPr/>
          <a:lstStyle>
            <a:lvl1pPr marL="227001" indent="-227001">
              <a:defRPr sz="1600" b="0" i="0">
                <a:solidFill>
                  <a:srgbClr val="FFFFFF"/>
                </a:solidFill>
                <a:latin typeface="Blue Ridge Sans Light" panose="02000004000200060003" pitchFamily="2" charset="77"/>
              </a:defRPr>
            </a:lvl1pPr>
            <a:lvl2pPr marL="455591" indent="-169855">
              <a:defRPr b="0" i="0">
                <a:solidFill>
                  <a:srgbClr val="FFFFFF"/>
                </a:solidFill>
                <a:latin typeface="Blue Ridge Sans Light" panose="02000004000200060003" pitchFamily="2" charset="77"/>
              </a:defRPr>
            </a:lvl2pPr>
            <a:lvl3pPr marL="630206" indent="-111119">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E79D7F65-3886-DFA1-BAA8-B48D2E074FF2}"/>
              </a:ext>
            </a:extLst>
          </p:cNvPr>
          <p:cNvSpPr>
            <a:spLocks noGrp="1"/>
          </p:cNvSpPr>
          <p:nvPr>
            <p:ph type="body" idx="11" hasCustomPrompt="1"/>
          </p:nvPr>
        </p:nvSpPr>
        <p:spPr>
          <a:xfrm>
            <a:off x="670959" y="1151335"/>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21D32E60-23F3-01CB-164D-35C5599927D5}"/>
              </a:ext>
            </a:extLst>
          </p:cNvPr>
          <p:cNvSpPr>
            <a:spLocks noGrp="1"/>
          </p:cNvSpPr>
          <p:nvPr>
            <p:ph idx="12" hasCustomPrompt="1"/>
          </p:nvPr>
        </p:nvSpPr>
        <p:spPr>
          <a:xfrm>
            <a:off x="668388"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5" name="Picture 4">
            <a:extLst>
              <a:ext uri="{FF2B5EF4-FFF2-40B4-BE49-F238E27FC236}">
                <a16:creationId xmlns:a16="http://schemas.microsoft.com/office/drawing/2014/main" id="{69130DB8-DB11-A862-668F-B1AFC4F3A147}"/>
              </a:ext>
            </a:extLst>
          </p:cNvPr>
          <p:cNvPicPr>
            <a:picLocks noChangeAspect="1"/>
          </p:cNvPicPr>
          <p:nvPr userDrawn="1"/>
        </p:nvPicPr>
        <p:blipFill>
          <a:blip r:embed="rId2"/>
          <a:srcRect/>
          <a:stretch/>
        </p:blipFill>
        <p:spPr>
          <a:xfrm>
            <a:off x="7986626" y="244524"/>
            <a:ext cx="952500" cy="241300"/>
          </a:xfrm>
          <a:prstGeom prst="rect">
            <a:avLst/>
          </a:prstGeom>
        </p:spPr>
      </p:pic>
    </p:spTree>
    <p:extLst>
      <p:ext uri="{BB962C8B-B14F-4D97-AF65-F5344CB8AC3E}">
        <p14:creationId xmlns:p14="http://schemas.microsoft.com/office/powerpoint/2010/main" val="369376726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Dogwood Plain">
    <p:bg>
      <p:bgPr>
        <a:solidFill>
          <a:schemeClr val="bg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351873" y="4852988"/>
            <a:ext cx="73973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2" y="126815"/>
            <a:ext cx="1309201" cy="487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11">
            <a:extLst>
              <a:ext uri="{FF2B5EF4-FFF2-40B4-BE49-F238E27FC236}">
                <a16:creationId xmlns:a16="http://schemas.microsoft.com/office/drawing/2014/main" id="{9CF0AB7E-4848-59EF-5BD1-0EC617603343}"/>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5" name="Title 1">
            <a:extLst>
              <a:ext uri="{FF2B5EF4-FFF2-40B4-BE49-F238E27FC236}">
                <a16:creationId xmlns:a16="http://schemas.microsoft.com/office/drawing/2014/main" id="{9947971D-1CDD-2A22-45E5-F1BE7D2E9A9F}"/>
              </a:ext>
            </a:extLst>
          </p:cNvPr>
          <p:cNvSpPr>
            <a:spLocks noGrp="1"/>
          </p:cNvSpPr>
          <p:nvPr>
            <p:ph type="title" hasCustomPrompt="1"/>
          </p:nvPr>
        </p:nvSpPr>
        <p:spPr>
          <a:xfrm>
            <a:off x="453762" y="826427"/>
            <a:ext cx="7699638" cy="2969196"/>
          </a:xfrm>
        </p:spPr>
        <p:txBody>
          <a:bodyPr/>
          <a:lstStyle>
            <a:lvl1pPr>
              <a:defRPr>
                <a:solidFill>
                  <a:schemeClr val="tx1"/>
                </a:solidFill>
              </a:defRPr>
            </a:lvl1pPr>
          </a:lstStyle>
          <a:p>
            <a:r>
              <a:rPr lang="en-US"/>
              <a:t>Click to edit master title style</a:t>
            </a:r>
          </a:p>
        </p:txBody>
      </p:sp>
      <p:sp>
        <p:nvSpPr>
          <p:cNvPr id="7" name="Text Placeholder 11">
            <a:extLst>
              <a:ext uri="{FF2B5EF4-FFF2-40B4-BE49-F238E27FC236}">
                <a16:creationId xmlns:a16="http://schemas.microsoft.com/office/drawing/2014/main" id="{32060C3C-6D61-57FB-36F6-7AD5C9206904}"/>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tx2"/>
                </a:solidFill>
                <a:latin typeface="Blue Ridge Sans Book" panose="02000004000200060003"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4C5177-AB7A-13F5-2E25-CA1617D553B7}"/>
              </a:ext>
            </a:extLst>
          </p:cNvPr>
          <p:cNvPicPr>
            <a:picLocks noChangeAspect="1"/>
          </p:cNvPicPr>
          <p:nvPr userDrawn="1"/>
        </p:nvPicPr>
        <p:blipFill>
          <a:blip r:embed="rId2"/>
          <a:srcRect/>
          <a:stretch/>
        </p:blipFill>
        <p:spPr>
          <a:xfrm>
            <a:off x="479436" y="421857"/>
            <a:ext cx="1727200" cy="393700"/>
          </a:xfrm>
          <a:prstGeom prst="rect">
            <a:avLst/>
          </a:prstGeom>
        </p:spPr>
      </p:pic>
    </p:spTree>
    <p:extLst>
      <p:ext uri="{BB962C8B-B14F-4D97-AF65-F5344CB8AC3E}">
        <p14:creationId xmlns:p14="http://schemas.microsoft.com/office/powerpoint/2010/main" val="1481443222"/>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ontent Slide: 1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7" name="Slide Number Placeholder 8"/>
          <p:cNvSpPr>
            <a:spLocks noGrp="1"/>
          </p:cNvSpPr>
          <p:nvPr>
            <p:ph type="sldNum" sz="quarter" idx="15"/>
          </p:nvPr>
        </p:nvSpPr>
        <p:spPr>
          <a:xfrm>
            <a:off x="8256183" y="4852990"/>
            <a:ext cx="835432"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6" name="TextBox 11">
            <a:extLst>
              <a:ext uri="{FF2B5EF4-FFF2-40B4-BE49-F238E27FC236}">
                <a16:creationId xmlns:a16="http://schemas.microsoft.com/office/drawing/2014/main" id="{4D5F3E71-728A-D743-362D-5A29E89953C1}"/>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6D1521DF-AC83-F16E-DDDD-7469021F9138}"/>
              </a:ext>
            </a:extLst>
          </p:cNvPr>
          <p:cNvSpPr>
            <a:spLocks noGrp="1"/>
          </p:cNvSpPr>
          <p:nvPr>
            <p:ph idx="1" hasCustomPrompt="1"/>
          </p:nvPr>
        </p:nvSpPr>
        <p:spPr>
          <a:xfrm>
            <a:off x="454629" y="2309173"/>
            <a:ext cx="7448400" cy="2223092"/>
          </a:xfrm>
        </p:spPr>
        <p:txBody>
          <a:bodyPr/>
          <a:lstStyle>
            <a:lvl1pPr marL="227001" indent="-227001">
              <a:defRPr sz="1600" b="0" i="0">
                <a:solidFill>
                  <a:srgbClr val="003547"/>
                </a:solidFill>
                <a:latin typeface="Blue Ridge Sans Light" panose="02000004000200060003" pitchFamily="2" charset="77"/>
              </a:defRPr>
            </a:lvl1pPr>
            <a:lvl2pPr marL="455591" indent="-169855">
              <a:defRPr b="0" i="0">
                <a:solidFill>
                  <a:srgbClr val="003547"/>
                </a:solidFill>
                <a:latin typeface="Blue Ridge Sans Light" panose="02000004000200060003" pitchFamily="2" charset="77"/>
              </a:defRPr>
            </a:lvl2pPr>
            <a:lvl3pPr marL="630206" indent="-111119">
              <a:defRPr b="0" i="0">
                <a:solidFill>
                  <a:srgbClr val="003547"/>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44CFD5C4-64C1-BAD5-C1CD-6A055067B05C}"/>
              </a:ext>
            </a:extLst>
          </p:cNvPr>
          <p:cNvSpPr>
            <a:spLocks noGrp="1"/>
          </p:cNvSpPr>
          <p:nvPr>
            <p:ph type="body" idx="11" hasCustomPrompt="1"/>
          </p:nvPr>
        </p:nvSpPr>
        <p:spPr>
          <a:xfrm>
            <a:off x="457200" y="1151335"/>
            <a:ext cx="7448400"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1AAFCCEA-A6BA-6438-CF71-C4FD608EB84E}"/>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003547"/>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3" name="Picture 2">
            <a:extLst>
              <a:ext uri="{FF2B5EF4-FFF2-40B4-BE49-F238E27FC236}">
                <a16:creationId xmlns:a16="http://schemas.microsoft.com/office/drawing/2014/main" id="{76AC3D91-C600-1CBB-FDFE-E6BF4690CA32}"/>
              </a:ext>
            </a:extLst>
          </p:cNvPr>
          <p:cNvPicPr>
            <a:picLocks noChangeAspect="1"/>
          </p:cNvPicPr>
          <p:nvPr userDrawn="1"/>
        </p:nvPicPr>
        <p:blipFill>
          <a:blip r:embed="rId2"/>
          <a:srcRect/>
          <a:stretch/>
        </p:blipFill>
        <p:spPr>
          <a:xfrm>
            <a:off x="7986626" y="244524"/>
            <a:ext cx="952500" cy="241300"/>
          </a:xfrm>
          <a:prstGeom prst="rect">
            <a:avLst/>
          </a:prstGeom>
        </p:spPr>
      </p:pic>
    </p:spTree>
    <p:extLst>
      <p:ext uri="{BB962C8B-B14F-4D97-AF65-F5344CB8AC3E}">
        <p14:creationId xmlns:p14="http://schemas.microsoft.com/office/powerpoint/2010/main" val="194792864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ontent Slide: 1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7862777" y="4852990"/>
            <a:ext cx="1228836"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6" name="TextBox 11">
            <a:extLst>
              <a:ext uri="{FF2B5EF4-FFF2-40B4-BE49-F238E27FC236}">
                <a16:creationId xmlns:a16="http://schemas.microsoft.com/office/drawing/2014/main" id="{8DA59690-FD61-0DFF-A083-2C2B62F525AF}"/>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8" name="Content Placeholder 2">
            <a:extLst>
              <a:ext uri="{FF2B5EF4-FFF2-40B4-BE49-F238E27FC236}">
                <a16:creationId xmlns:a16="http://schemas.microsoft.com/office/drawing/2014/main" id="{883D3FAD-7E9F-3963-C68D-49DFFBED6C73}"/>
              </a:ext>
            </a:extLst>
          </p:cNvPr>
          <p:cNvSpPr>
            <a:spLocks noGrp="1"/>
          </p:cNvSpPr>
          <p:nvPr>
            <p:ph idx="1" hasCustomPrompt="1"/>
          </p:nvPr>
        </p:nvSpPr>
        <p:spPr>
          <a:xfrm>
            <a:off x="454629" y="2309173"/>
            <a:ext cx="7448400" cy="2223092"/>
          </a:xfrm>
        </p:spPr>
        <p:txBody>
          <a:bodyPr/>
          <a:lstStyle>
            <a:lvl1pPr marL="227001" indent="-227001">
              <a:defRPr sz="1600" b="0" i="0">
                <a:solidFill>
                  <a:srgbClr val="FFFFFF"/>
                </a:solidFill>
                <a:latin typeface="Blue Ridge Sans Light" panose="02000004000200060003" pitchFamily="2" charset="77"/>
              </a:defRPr>
            </a:lvl1pPr>
            <a:lvl2pPr marL="455591" indent="-169855">
              <a:defRPr b="0" i="0">
                <a:solidFill>
                  <a:srgbClr val="FFFFFF"/>
                </a:solidFill>
                <a:latin typeface="Blue Ridge Sans Light" panose="02000004000200060003" pitchFamily="2" charset="77"/>
              </a:defRPr>
            </a:lvl2pPr>
            <a:lvl3pPr marL="630206" indent="-111119">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48802987-AFB2-566E-37E7-877D7DAC6E2C}"/>
              </a:ext>
            </a:extLst>
          </p:cNvPr>
          <p:cNvSpPr>
            <a:spLocks noGrp="1"/>
          </p:cNvSpPr>
          <p:nvPr>
            <p:ph type="body" idx="11" hasCustomPrompt="1"/>
          </p:nvPr>
        </p:nvSpPr>
        <p:spPr>
          <a:xfrm>
            <a:off x="457200" y="1151335"/>
            <a:ext cx="7448400"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5555FC29-AD3D-B0DA-27D4-E32B2A4813F7}"/>
              </a:ext>
            </a:extLst>
          </p:cNvPr>
          <p:cNvSpPr>
            <a:spLocks noGrp="1"/>
          </p:cNvSpPr>
          <p:nvPr>
            <p:ph idx="12" hasCustomPrompt="1"/>
          </p:nvPr>
        </p:nvSpPr>
        <p:spPr>
          <a:xfrm>
            <a:off x="454629" y="1679427"/>
            <a:ext cx="7448400" cy="576886"/>
          </a:xfrm>
        </p:spPr>
        <p:txBody>
          <a:bodyPr/>
          <a:lstStyle>
            <a:lvl1pPr marL="0" indent="0">
              <a:buFontTx/>
              <a:buNone/>
              <a:defRPr sz="1600" b="0" i="0">
                <a:solidFill>
                  <a:srgbClr val="FFFFFF"/>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4" name="Picture 3" descr="A blue shield and n logo&#10;&#10;Description automatically generated">
            <a:extLst>
              <a:ext uri="{FF2B5EF4-FFF2-40B4-BE49-F238E27FC236}">
                <a16:creationId xmlns:a16="http://schemas.microsoft.com/office/drawing/2014/main" id="{0E7193A0-0D6D-52D6-2CF7-5376F6C4CCB8}"/>
              </a:ext>
            </a:extLst>
          </p:cNvPr>
          <p:cNvPicPr>
            <a:picLocks noChangeAspect="1"/>
          </p:cNvPicPr>
          <p:nvPr userDrawn="1"/>
        </p:nvPicPr>
        <p:blipFill>
          <a:blip r:embed="rId2"/>
          <a:stretch>
            <a:fillRect/>
          </a:stretch>
        </p:blipFill>
        <p:spPr>
          <a:xfrm>
            <a:off x="7986626" y="244524"/>
            <a:ext cx="952500" cy="241300"/>
          </a:xfrm>
          <a:prstGeom prst="rect">
            <a:avLst/>
          </a:prstGeom>
        </p:spPr>
      </p:pic>
    </p:spTree>
    <p:extLst>
      <p:ext uri="{BB962C8B-B14F-4D97-AF65-F5344CB8AC3E}">
        <p14:creationId xmlns:p14="http://schemas.microsoft.com/office/powerpoint/2010/main" val="3948649457"/>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ontent Slide: 2 Column">
    <p:bg>
      <p:bgPr>
        <a:solidFill>
          <a:schemeClr val="bg1"/>
        </a:solidFill>
        <a:effectLst/>
      </p:bgPr>
    </p:bg>
    <p:spTree>
      <p:nvGrpSpPr>
        <p:cNvPr id="1" name=""/>
        <p:cNvGrpSpPr/>
        <p:nvPr/>
      </p:nvGrpSpPr>
      <p:grpSpPr>
        <a:xfrm>
          <a:off x="0" y="0"/>
          <a:ext cx="0" cy="0"/>
          <a:chOff x="0" y="0"/>
          <a:chExt cx="0" cy="0"/>
        </a:xfrm>
      </p:grpSpPr>
      <p:sp>
        <p:nvSpPr>
          <p:cNvPr id="18" name="Rectangle 17"/>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457200" y="1311070"/>
            <a:ext cx="7651200" cy="518962"/>
          </a:xfrm>
        </p:spPr>
        <p:txBody>
          <a:bodyPr anchor="b">
            <a:no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4" name="Content Placeholder 3"/>
          <p:cNvSpPr>
            <a:spLocks noGrp="1"/>
          </p:cNvSpPr>
          <p:nvPr>
            <p:ph sz="half" idx="2" hasCustomPrompt="1"/>
          </p:nvPr>
        </p:nvSpPr>
        <p:spPr>
          <a:xfrm>
            <a:off x="457201" y="1858832"/>
            <a:ext cx="3510001" cy="2962920"/>
          </a:xfrm>
        </p:spPr>
        <p:txBody>
          <a:bodyPr/>
          <a:lstStyle>
            <a:lvl1pPr marL="227001" indent="-227001">
              <a:defRPr sz="1600">
                <a:solidFill>
                  <a:srgbClr val="003547"/>
                </a:solidFill>
              </a:defRPr>
            </a:lvl1pPr>
            <a:lvl2pPr marL="511151" indent="-231764">
              <a:defRPr sz="1600">
                <a:solidFill>
                  <a:srgbClr val="003547"/>
                </a:solidFill>
              </a:defRPr>
            </a:lvl2pPr>
            <a:lvl3pPr marL="739739" indent="-169855" defTabSz="39844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383772" y="4852990"/>
            <a:ext cx="707841"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6" name="Content Placeholder 3">
            <a:extLst>
              <a:ext uri="{FF2B5EF4-FFF2-40B4-BE49-F238E27FC236}">
                <a16:creationId xmlns:a16="http://schemas.microsoft.com/office/drawing/2014/main" id="{CB8BB4E4-31DC-7DD1-009F-6AF9A7AD4198}"/>
              </a:ext>
            </a:extLst>
          </p:cNvPr>
          <p:cNvSpPr>
            <a:spLocks noGrp="1"/>
          </p:cNvSpPr>
          <p:nvPr>
            <p:ph sz="half" idx="16" hasCustomPrompt="1"/>
          </p:nvPr>
        </p:nvSpPr>
        <p:spPr>
          <a:xfrm>
            <a:off x="4598401" y="1860032"/>
            <a:ext cx="3510001" cy="2992956"/>
          </a:xfrm>
        </p:spPr>
        <p:txBody>
          <a:bodyPr/>
          <a:lstStyle>
            <a:lvl1pPr marL="227001" indent="-227001">
              <a:defRPr sz="1600">
                <a:solidFill>
                  <a:srgbClr val="003547"/>
                </a:solidFill>
              </a:defRPr>
            </a:lvl1pPr>
            <a:lvl2pPr marL="511151" indent="-231764">
              <a:defRPr sz="1600">
                <a:solidFill>
                  <a:srgbClr val="003547"/>
                </a:solidFill>
              </a:defRPr>
            </a:lvl2pPr>
            <a:lvl3pPr marL="739739" indent="-169855" defTabSz="398443">
              <a:defRPr sz="14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E5EDCEE8-6DC9-DCEB-4ADC-32AAB4B08A4E}"/>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a:extLst>
              <a:ext uri="{FF2B5EF4-FFF2-40B4-BE49-F238E27FC236}">
                <a16:creationId xmlns:a16="http://schemas.microsoft.com/office/drawing/2014/main" id="{EFC2AACC-14C6-46EF-D4E9-3E291063962A}"/>
              </a:ext>
            </a:extLst>
          </p:cNvPr>
          <p:cNvPicPr>
            <a:picLocks noChangeAspect="1"/>
          </p:cNvPicPr>
          <p:nvPr userDrawn="1"/>
        </p:nvPicPr>
        <p:blipFill>
          <a:blip r:embed="rId2"/>
          <a:srcRect/>
          <a:stretch/>
        </p:blipFill>
        <p:spPr>
          <a:xfrm>
            <a:off x="7986626" y="244524"/>
            <a:ext cx="952500" cy="241300"/>
          </a:xfrm>
          <a:prstGeom prst="rect">
            <a:avLst/>
          </a:prstGeom>
        </p:spPr>
      </p:pic>
    </p:spTree>
    <p:extLst>
      <p:ext uri="{BB962C8B-B14F-4D97-AF65-F5344CB8AC3E}">
        <p14:creationId xmlns:p14="http://schemas.microsoft.com/office/powerpoint/2010/main" val="65337806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Content Slide: 2 Column">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457199" y="1311070"/>
            <a:ext cx="7896153" cy="518962"/>
          </a:xfrm>
        </p:spPr>
        <p:txBody>
          <a:bodyPr anchor="b">
            <a:normAutofit/>
          </a:bodyPr>
          <a:lstStyle>
            <a:lvl1pPr marL="0" indent="0">
              <a:buNone/>
              <a:defRPr sz="1800" b="0" i="0">
                <a:solidFill>
                  <a:srgbClr val="F8F5F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 name="Title 1"/>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7" name="Slide Number Placeholder 8"/>
          <p:cNvSpPr>
            <a:spLocks noGrp="1"/>
          </p:cNvSpPr>
          <p:nvPr>
            <p:ph type="sldNum" sz="quarter" idx="15"/>
          </p:nvPr>
        </p:nvSpPr>
        <p:spPr>
          <a:xfrm>
            <a:off x="8314661" y="4852990"/>
            <a:ext cx="776953"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6" name="Content Placeholder 3">
            <a:extLst>
              <a:ext uri="{FF2B5EF4-FFF2-40B4-BE49-F238E27FC236}">
                <a16:creationId xmlns:a16="http://schemas.microsoft.com/office/drawing/2014/main" id="{8E63C3CC-C8D9-A4F9-A33B-6916F9558B3D}"/>
              </a:ext>
            </a:extLst>
          </p:cNvPr>
          <p:cNvSpPr>
            <a:spLocks noGrp="1"/>
          </p:cNvSpPr>
          <p:nvPr>
            <p:ph sz="half" idx="2" hasCustomPrompt="1"/>
          </p:nvPr>
        </p:nvSpPr>
        <p:spPr>
          <a:xfrm>
            <a:off x="457201" y="1851634"/>
            <a:ext cx="3510001" cy="2244536"/>
          </a:xfrm>
        </p:spPr>
        <p:txBody>
          <a:bodyPr/>
          <a:lstStyle>
            <a:lvl1pPr marL="227001" indent="-227001">
              <a:defRPr sz="1600">
                <a:solidFill>
                  <a:schemeClr val="bg1"/>
                </a:solidFill>
              </a:defRPr>
            </a:lvl1pPr>
            <a:lvl2pPr marL="511151" indent="-231764">
              <a:defRPr sz="1600">
                <a:solidFill>
                  <a:schemeClr val="bg1"/>
                </a:solidFill>
              </a:defRPr>
            </a:lvl2pPr>
            <a:lvl3pPr marL="739739" indent="-169855" defTabSz="39844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0" name="Content Placeholder 3">
            <a:extLst>
              <a:ext uri="{FF2B5EF4-FFF2-40B4-BE49-F238E27FC236}">
                <a16:creationId xmlns:a16="http://schemas.microsoft.com/office/drawing/2014/main" id="{49E57BB3-FDDE-93D0-2B01-A2EC647120EA}"/>
              </a:ext>
            </a:extLst>
          </p:cNvPr>
          <p:cNvSpPr>
            <a:spLocks noGrp="1"/>
          </p:cNvSpPr>
          <p:nvPr>
            <p:ph sz="half" idx="16" hasCustomPrompt="1"/>
          </p:nvPr>
        </p:nvSpPr>
        <p:spPr>
          <a:xfrm>
            <a:off x="4598401" y="1852834"/>
            <a:ext cx="3510001" cy="2244536"/>
          </a:xfrm>
        </p:spPr>
        <p:txBody>
          <a:bodyPr/>
          <a:lstStyle>
            <a:lvl1pPr marL="227001" indent="-227001">
              <a:defRPr sz="1600">
                <a:solidFill>
                  <a:schemeClr val="bg1"/>
                </a:solidFill>
              </a:defRPr>
            </a:lvl1pPr>
            <a:lvl2pPr marL="511151" indent="-231764">
              <a:defRPr sz="1600">
                <a:solidFill>
                  <a:schemeClr val="bg1"/>
                </a:solidFill>
              </a:defRPr>
            </a:lvl2pPr>
            <a:lvl3pPr marL="739739" indent="-169855" defTabSz="398443">
              <a:defRPr sz="14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4" name="TextBox 11">
            <a:extLst>
              <a:ext uri="{FF2B5EF4-FFF2-40B4-BE49-F238E27FC236}">
                <a16:creationId xmlns:a16="http://schemas.microsoft.com/office/drawing/2014/main" id="{CC1DE9EB-D161-81ED-1CBD-355B0A164F25}"/>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descr="A blue shield and n logo&#10;&#10;Description automatically generated">
            <a:extLst>
              <a:ext uri="{FF2B5EF4-FFF2-40B4-BE49-F238E27FC236}">
                <a16:creationId xmlns:a16="http://schemas.microsoft.com/office/drawing/2014/main" id="{3CD6B67A-1427-04A9-5854-E600DE10F574}"/>
              </a:ext>
            </a:extLst>
          </p:cNvPr>
          <p:cNvPicPr>
            <a:picLocks noChangeAspect="1"/>
          </p:cNvPicPr>
          <p:nvPr userDrawn="1"/>
        </p:nvPicPr>
        <p:blipFill>
          <a:blip r:embed="rId2"/>
          <a:stretch>
            <a:fillRect/>
          </a:stretch>
        </p:blipFill>
        <p:spPr>
          <a:xfrm>
            <a:off x="7986626" y="244524"/>
            <a:ext cx="952500" cy="241300"/>
          </a:xfrm>
          <a:prstGeom prst="rect">
            <a:avLst/>
          </a:prstGeom>
        </p:spPr>
      </p:pic>
    </p:spTree>
    <p:extLst>
      <p:ext uri="{BB962C8B-B14F-4D97-AF65-F5344CB8AC3E}">
        <p14:creationId xmlns:p14="http://schemas.microsoft.com/office/powerpoint/2010/main" val="3960575446"/>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Content Slide: 3 Colum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A97205-025E-E30F-C8F5-9BDBB3675382}"/>
              </a:ext>
            </a:extLst>
          </p:cNvPr>
          <p:cNvSpPr/>
          <p:nvPr userDrawn="1"/>
        </p:nvSpPr>
        <p:spPr>
          <a:xfrm>
            <a:off x="0" y="1"/>
            <a:ext cx="9144000" cy="969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3264930" y="1319146"/>
            <a:ext cx="2608438" cy="808419"/>
          </a:xfrm>
        </p:spPr>
        <p:txBody>
          <a:bodyPr anchor="b">
            <a:no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566"/>
            <a:ext cx="2608438" cy="2717349"/>
          </a:xfrm>
        </p:spPr>
        <p:txBody>
          <a:bodyPr/>
          <a:lstStyle>
            <a:lvl1pPr marL="227001" indent="-227001">
              <a:buClr>
                <a:schemeClr val="accent1"/>
              </a:buClr>
              <a:defRPr sz="1600">
                <a:solidFill>
                  <a:srgbClr val="003547"/>
                </a:solidFill>
              </a:defRPr>
            </a:lvl1pPr>
            <a:lvl2pPr marL="511151" indent="-231764">
              <a:buClr>
                <a:schemeClr val="accent1"/>
              </a:buClr>
              <a:defRPr sz="1600">
                <a:solidFill>
                  <a:srgbClr val="003547"/>
                </a:solidFill>
              </a:defRPr>
            </a:lvl2pPr>
            <a:lvl3pPr marL="739739" indent="-169855" defTabSz="39844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7" name="Slide Number Placeholder 8"/>
          <p:cNvSpPr>
            <a:spLocks noGrp="1"/>
          </p:cNvSpPr>
          <p:nvPr>
            <p:ph type="sldNum" sz="quarter" idx="15"/>
          </p:nvPr>
        </p:nvSpPr>
        <p:spPr>
          <a:xfrm>
            <a:off x="8224285" y="4852990"/>
            <a:ext cx="867329" cy="273050"/>
          </a:xfrm>
        </p:spPr>
        <p:txBody>
          <a:bodyPr/>
          <a:lstStyle>
            <a:lvl1pPr>
              <a:defRPr>
                <a:solidFill>
                  <a:srgbClr val="003547"/>
                </a:solidFill>
              </a:defRPr>
            </a:lvl1pPr>
          </a:lstStyle>
          <a:p>
            <a:pPr>
              <a:defRPr/>
            </a:pPr>
            <a:fld id="{DBCDE6E6-47B5-0D42-AE22-D52B9DFC9764}" type="slidenum">
              <a:rPr lang="en-US" smtClean="0"/>
              <a:pPr>
                <a:defRPr/>
              </a:pPr>
              <a:t>‹#›</a:t>
            </a:fld>
            <a:endParaRPr lang="en-US"/>
          </a:p>
        </p:txBody>
      </p:sp>
      <p:sp>
        <p:nvSpPr>
          <p:cNvPr id="18" name="Text Placeholder 2"/>
          <p:cNvSpPr>
            <a:spLocks noGrp="1"/>
          </p:cNvSpPr>
          <p:nvPr>
            <p:ph type="body" idx="20" hasCustomPrompt="1"/>
          </p:nvPr>
        </p:nvSpPr>
        <p:spPr>
          <a:xfrm>
            <a:off x="457200" y="1312272"/>
            <a:ext cx="2608438" cy="808420"/>
          </a:xfrm>
        </p:spPr>
        <p:txBody>
          <a:bodyPr anchor="b">
            <a:no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9" name="Text Placeholder 2"/>
          <p:cNvSpPr>
            <a:spLocks noGrp="1"/>
          </p:cNvSpPr>
          <p:nvPr>
            <p:ph type="body" idx="21" hasCustomPrompt="1"/>
          </p:nvPr>
        </p:nvSpPr>
        <p:spPr>
          <a:xfrm>
            <a:off x="6096000" y="1305396"/>
            <a:ext cx="2608438" cy="822168"/>
          </a:xfrm>
        </p:spPr>
        <p:txBody>
          <a:bodyPr anchor="b">
            <a:no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Title 1">
            <a:extLst>
              <a:ext uri="{FF2B5EF4-FFF2-40B4-BE49-F238E27FC236}">
                <a16:creationId xmlns:a16="http://schemas.microsoft.com/office/drawing/2014/main" id="{154DE575-ED2A-161A-4FFC-D185DB171045}"/>
              </a:ext>
            </a:extLst>
          </p:cNvPr>
          <p:cNvSpPr>
            <a:spLocks noGrp="1"/>
          </p:cNvSpPr>
          <p:nvPr>
            <p:ph type="title" hasCustomPrompt="1"/>
          </p:nvPr>
        </p:nvSpPr>
        <p:spPr>
          <a:xfrm>
            <a:off x="457199" y="48935"/>
            <a:ext cx="7307979" cy="857250"/>
          </a:xfrm>
        </p:spPr>
        <p:txBody>
          <a:bodyPr/>
          <a:lstStyle>
            <a:lvl1pPr>
              <a:defRPr>
                <a:solidFill>
                  <a:srgbClr val="F8F5F1"/>
                </a:solidFill>
              </a:defRPr>
            </a:lvl1pPr>
          </a:lstStyle>
          <a:p>
            <a:r>
              <a:rPr lang="en-US"/>
              <a:t>Click to edit master title style</a:t>
            </a:r>
          </a:p>
        </p:txBody>
      </p:sp>
      <p:sp>
        <p:nvSpPr>
          <p:cNvPr id="13" name="TextBox 11">
            <a:extLst>
              <a:ext uri="{FF2B5EF4-FFF2-40B4-BE49-F238E27FC236}">
                <a16:creationId xmlns:a16="http://schemas.microsoft.com/office/drawing/2014/main" id="{25B2B425-51EE-619E-55F3-636FD752B8E0}"/>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16" name="Content Placeholder 3">
            <a:extLst>
              <a:ext uri="{FF2B5EF4-FFF2-40B4-BE49-F238E27FC236}">
                <a16:creationId xmlns:a16="http://schemas.microsoft.com/office/drawing/2014/main" id="{B0580785-3E11-A87E-FF09-B45A5A0FB847}"/>
              </a:ext>
            </a:extLst>
          </p:cNvPr>
          <p:cNvSpPr>
            <a:spLocks noGrp="1"/>
          </p:cNvSpPr>
          <p:nvPr>
            <p:ph sz="half" idx="25" hasCustomPrompt="1"/>
          </p:nvPr>
        </p:nvSpPr>
        <p:spPr>
          <a:xfrm>
            <a:off x="3270870" y="2127565"/>
            <a:ext cx="2608438" cy="2739360"/>
          </a:xfrm>
        </p:spPr>
        <p:txBody>
          <a:bodyPr/>
          <a:lstStyle>
            <a:lvl1pPr marL="227001" indent="-227001">
              <a:buClr>
                <a:schemeClr val="accent1"/>
              </a:buClr>
              <a:defRPr sz="1600">
                <a:solidFill>
                  <a:srgbClr val="003547"/>
                </a:solidFill>
              </a:defRPr>
            </a:lvl1pPr>
            <a:lvl2pPr marL="511151" indent="-231764">
              <a:buClr>
                <a:schemeClr val="accent1"/>
              </a:buClr>
              <a:defRPr sz="1600">
                <a:solidFill>
                  <a:srgbClr val="003547"/>
                </a:solidFill>
              </a:defRPr>
            </a:lvl2pPr>
            <a:lvl3pPr marL="739739" indent="-169855" defTabSz="39844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sp>
        <p:nvSpPr>
          <p:cNvPr id="17" name="Content Placeholder 3">
            <a:extLst>
              <a:ext uri="{FF2B5EF4-FFF2-40B4-BE49-F238E27FC236}">
                <a16:creationId xmlns:a16="http://schemas.microsoft.com/office/drawing/2014/main" id="{DDD48917-088A-A838-6935-62CE097327A9}"/>
              </a:ext>
            </a:extLst>
          </p:cNvPr>
          <p:cNvSpPr>
            <a:spLocks noGrp="1"/>
          </p:cNvSpPr>
          <p:nvPr>
            <p:ph sz="half" idx="26" hasCustomPrompt="1"/>
          </p:nvPr>
        </p:nvSpPr>
        <p:spPr>
          <a:xfrm>
            <a:off x="6092133" y="2145381"/>
            <a:ext cx="2608438" cy="2739359"/>
          </a:xfrm>
        </p:spPr>
        <p:txBody>
          <a:bodyPr/>
          <a:lstStyle>
            <a:lvl1pPr marL="227001" indent="-227001">
              <a:buClr>
                <a:schemeClr val="accent1"/>
              </a:buClr>
              <a:defRPr sz="1600">
                <a:solidFill>
                  <a:srgbClr val="003547"/>
                </a:solidFill>
              </a:defRPr>
            </a:lvl1pPr>
            <a:lvl2pPr marL="511151" indent="-231764">
              <a:buClr>
                <a:schemeClr val="accent1"/>
              </a:buClr>
              <a:defRPr sz="1600">
                <a:solidFill>
                  <a:srgbClr val="003547"/>
                </a:solidFill>
              </a:defRPr>
            </a:lvl2pPr>
            <a:lvl3pPr marL="739739" indent="-169855" defTabSz="398443">
              <a:buClr>
                <a:schemeClr val="accent1"/>
              </a:buClr>
              <a:defRPr sz="1600">
                <a:solidFill>
                  <a:srgbClr val="003547"/>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 Third level</a:t>
            </a:r>
          </a:p>
        </p:txBody>
      </p:sp>
      <p:pic>
        <p:nvPicPr>
          <p:cNvPr id="2" name="Picture 1">
            <a:extLst>
              <a:ext uri="{FF2B5EF4-FFF2-40B4-BE49-F238E27FC236}">
                <a16:creationId xmlns:a16="http://schemas.microsoft.com/office/drawing/2014/main" id="{E56CEE8E-D505-D723-6BA4-DC1D9C90BD45}"/>
              </a:ext>
            </a:extLst>
          </p:cNvPr>
          <p:cNvPicPr>
            <a:picLocks noChangeAspect="1"/>
          </p:cNvPicPr>
          <p:nvPr userDrawn="1"/>
        </p:nvPicPr>
        <p:blipFill>
          <a:blip r:embed="rId2"/>
          <a:srcRect/>
          <a:stretch/>
        </p:blipFill>
        <p:spPr>
          <a:xfrm>
            <a:off x="7986626" y="244524"/>
            <a:ext cx="952500" cy="241300"/>
          </a:xfrm>
          <a:prstGeom prst="rect">
            <a:avLst/>
          </a:prstGeom>
        </p:spPr>
      </p:pic>
    </p:spTree>
    <p:extLst>
      <p:ext uri="{BB962C8B-B14F-4D97-AF65-F5344CB8AC3E}">
        <p14:creationId xmlns:p14="http://schemas.microsoft.com/office/powerpoint/2010/main" val="303205855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ontent Slide: 3 Column">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EB4124-72C3-FF7A-9EBA-2C0A98400FFC}"/>
              </a:ext>
            </a:extLst>
          </p:cNvPr>
          <p:cNvSpPr/>
          <p:nvPr userDrawn="1"/>
        </p:nvSpPr>
        <p:spPr>
          <a:xfrm>
            <a:off x="0" y="1"/>
            <a:ext cx="9144000" cy="969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B662B87A-48AE-6B48-6386-96C9EB70F5A4}"/>
              </a:ext>
            </a:extLst>
          </p:cNvPr>
          <p:cNvSpPr>
            <a:spLocks noGrp="1"/>
          </p:cNvSpPr>
          <p:nvPr>
            <p:ph type="title" hasCustomPrompt="1"/>
          </p:nvPr>
        </p:nvSpPr>
        <p:spPr>
          <a:xfrm>
            <a:off x="457200" y="48935"/>
            <a:ext cx="7142032" cy="857250"/>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457200" y="1312272"/>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0" y="2127892"/>
            <a:ext cx="2608438" cy="2707175"/>
          </a:xfrm>
        </p:spPr>
        <p:txBody>
          <a:bodyPr/>
          <a:lstStyle>
            <a:lvl1pPr marL="227001" indent="-227001">
              <a:buClr>
                <a:schemeClr val="accent1"/>
              </a:buClr>
              <a:defRPr sz="1600">
                <a:solidFill>
                  <a:srgbClr val="FFFFFF"/>
                </a:solidFill>
              </a:defRPr>
            </a:lvl1pPr>
            <a:lvl2pPr marL="511151" indent="-231764">
              <a:buClr>
                <a:schemeClr val="accent1"/>
              </a:buClr>
              <a:defRPr sz="1600">
                <a:solidFill>
                  <a:srgbClr val="FFFFFF"/>
                </a:solidFill>
              </a:defRPr>
            </a:lvl2pPr>
            <a:lvl3pPr marL="739739" indent="-169855" defTabSz="39844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Slide Number Placeholder 8"/>
          <p:cNvSpPr>
            <a:spLocks noGrp="1"/>
          </p:cNvSpPr>
          <p:nvPr>
            <p:ph type="sldNum" sz="quarter" idx="15"/>
          </p:nvPr>
        </p:nvSpPr>
        <p:spPr>
          <a:xfrm>
            <a:off x="8410354" y="4852990"/>
            <a:ext cx="681260" cy="273050"/>
          </a:xfrm>
        </p:spPr>
        <p:txBody>
          <a:bodyPr/>
          <a:lstStyle>
            <a:lvl1pPr>
              <a:defRPr>
                <a:solidFill>
                  <a:srgbClr val="F8F5F1"/>
                </a:solidFill>
              </a:defRPr>
            </a:lvl1pPr>
          </a:lstStyle>
          <a:p>
            <a:pPr>
              <a:defRPr/>
            </a:pPr>
            <a:fld id="{DBCDE6E6-47B5-0D42-AE22-D52B9DFC9764}" type="slidenum">
              <a:rPr lang="en-US" smtClean="0"/>
              <a:pPr>
                <a:defRPr/>
              </a:pPr>
              <a:t>‹#›</a:t>
            </a:fld>
            <a:endParaRPr lang="en-US"/>
          </a:p>
        </p:txBody>
      </p:sp>
      <p:sp>
        <p:nvSpPr>
          <p:cNvPr id="17" name="Text Placeholder 2"/>
          <p:cNvSpPr>
            <a:spLocks noGrp="1"/>
          </p:cNvSpPr>
          <p:nvPr>
            <p:ph type="body" idx="20" hasCustomPrompt="1"/>
          </p:nvPr>
        </p:nvSpPr>
        <p:spPr>
          <a:xfrm>
            <a:off x="3276600" y="1319472"/>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1" name="Text Placeholder 2"/>
          <p:cNvSpPr>
            <a:spLocks noGrp="1"/>
          </p:cNvSpPr>
          <p:nvPr>
            <p:ph type="body" idx="21" hasCustomPrompt="1"/>
          </p:nvPr>
        </p:nvSpPr>
        <p:spPr>
          <a:xfrm>
            <a:off x="6096000" y="1319472"/>
            <a:ext cx="2608438" cy="808420"/>
          </a:xfrm>
        </p:spPr>
        <p:txBody>
          <a:bodyPr anchor="b">
            <a:noAutofit/>
          </a:bodyPr>
          <a:lstStyle>
            <a:lvl1pPr marL="0" indent="0">
              <a:buNone/>
              <a:defRPr sz="1800" b="0" i="0">
                <a:solidFill>
                  <a:srgbClr val="F8F5F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0E5AF87F-58FC-5ED0-B7B8-254EB8CC7CC5}"/>
              </a:ext>
            </a:extLst>
          </p:cNvPr>
          <p:cNvSpPr>
            <a:spLocks noGrp="1"/>
          </p:cNvSpPr>
          <p:nvPr>
            <p:ph sz="half" idx="22" hasCustomPrompt="1"/>
          </p:nvPr>
        </p:nvSpPr>
        <p:spPr>
          <a:xfrm>
            <a:off x="3282238" y="2145814"/>
            <a:ext cx="2608438" cy="2707175"/>
          </a:xfrm>
        </p:spPr>
        <p:txBody>
          <a:bodyPr/>
          <a:lstStyle>
            <a:lvl1pPr marL="227001" indent="-227001">
              <a:buClr>
                <a:schemeClr val="accent1"/>
              </a:buClr>
              <a:defRPr sz="1600">
                <a:solidFill>
                  <a:srgbClr val="FFFFFF"/>
                </a:solidFill>
              </a:defRPr>
            </a:lvl1pPr>
            <a:lvl2pPr marL="511151" indent="-231764">
              <a:buClr>
                <a:schemeClr val="accent1"/>
              </a:buClr>
              <a:defRPr sz="1600">
                <a:solidFill>
                  <a:srgbClr val="FFFFFF"/>
                </a:solidFill>
              </a:defRPr>
            </a:lvl2pPr>
            <a:lvl3pPr marL="739739" indent="-169855" defTabSz="39844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A53B4CAE-3AF8-F047-7F4B-FB15D5E3C1C5}"/>
              </a:ext>
            </a:extLst>
          </p:cNvPr>
          <p:cNvSpPr>
            <a:spLocks noGrp="1"/>
          </p:cNvSpPr>
          <p:nvPr>
            <p:ph sz="half" idx="23" hasCustomPrompt="1"/>
          </p:nvPr>
        </p:nvSpPr>
        <p:spPr>
          <a:xfrm>
            <a:off x="6096000" y="2135092"/>
            <a:ext cx="2608438" cy="2707175"/>
          </a:xfrm>
        </p:spPr>
        <p:txBody>
          <a:bodyPr/>
          <a:lstStyle>
            <a:lvl1pPr marL="227001" indent="-227001">
              <a:buClr>
                <a:schemeClr val="accent1"/>
              </a:buClr>
              <a:defRPr sz="1600">
                <a:solidFill>
                  <a:srgbClr val="FFFFFF"/>
                </a:solidFill>
              </a:defRPr>
            </a:lvl1pPr>
            <a:lvl2pPr marL="511151" indent="-231764">
              <a:buClr>
                <a:schemeClr val="accent1"/>
              </a:buClr>
              <a:defRPr sz="1600">
                <a:solidFill>
                  <a:srgbClr val="FFFFFF"/>
                </a:solidFill>
              </a:defRPr>
            </a:lvl2pPr>
            <a:lvl3pPr marL="739739" indent="-169855" defTabSz="398443">
              <a:buClr>
                <a:schemeClr val="accent1"/>
              </a:buClr>
              <a:defRPr sz="1400">
                <a:solidFill>
                  <a:srgbClr val="FFFFFF"/>
                </a:solidFill>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8" name="TextBox 11">
            <a:extLst>
              <a:ext uri="{FF2B5EF4-FFF2-40B4-BE49-F238E27FC236}">
                <a16:creationId xmlns:a16="http://schemas.microsoft.com/office/drawing/2014/main" id="{D5C3F489-0983-6DD9-489B-B2905E87AA64}"/>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9" name="Picture 8" descr="A blue shield and n logo&#10;&#10;Description automatically generated">
            <a:extLst>
              <a:ext uri="{FF2B5EF4-FFF2-40B4-BE49-F238E27FC236}">
                <a16:creationId xmlns:a16="http://schemas.microsoft.com/office/drawing/2014/main" id="{2E73FB8E-7D59-A89B-15C4-58D3591C7598}"/>
              </a:ext>
            </a:extLst>
          </p:cNvPr>
          <p:cNvPicPr>
            <a:picLocks noChangeAspect="1"/>
          </p:cNvPicPr>
          <p:nvPr userDrawn="1"/>
        </p:nvPicPr>
        <p:blipFill>
          <a:blip r:embed="rId2"/>
          <a:stretch>
            <a:fillRect/>
          </a:stretch>
        </p:blipFill>
        <p:spPr>
          <a:xfrm>
            <a:off x="7986626" y="244524"/>
            <a:ext cx="952500" cy="241300"/>
          </a:xfrm>
          <a:prstGeom prst="rect">
            <a:avLst/>
          </a:prstGeom>
        </p:spPr>
      </p:pic>
    </p:spTree>
    <p:extLst>
      <p:ext uri="{BB962C8B-B14F-4D97-AF65-F5344CB8AC3E}">
        <p14:creationId xmlns:p14="http://schemas.microsoft.com/office/powerpoint/2010/main" val="4264550513"/>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Content Slide: Left Header">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2" y="0"/>
            <a:ext cx="327844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8"/>
          <p:cNvSpPr>
            <a:spLocks noGrp="1"/>
          </p:cNvSpPr>
          <p:nvPr>
            <p:ph type="sldNum" sz="quarter" idx="12"/>
          </p:nvPr>
        </p:nvSpPr>
        <p:spPr>
          <a:xfrm>
            <a:off x="8367825" y="4852990"/>
            <a:ext cx="723790" cy="273050"/>
          </a:xfrm>
        </p:spPr>
        <p:txBody>
          <a:bodyPr/>
          <a:lstStyle>
            <a:lvl1pPr>
              <a:defRPr>
                <a:solidFill>
                  <a:srgbClr val="F8F5F1"/>
                </a:solidFill>
              </a:defRPr>
            </a:lvl1pPr>
          </a:lstStyle>
          <a:p>
            <a:pPr>
              <a:defRPr/>
            </a:pPr>
            <a:fld id="{730D6F3B-DFBA-0549-B266-433805EFCAA9}" type="slidenum">
              <a:rPr lang="en-US" smtClean="0"/>
              <a:pPr>
                <a:defRPr/>
              </a:pPr>
              <a:t>‹#›</a:t>
            </a:fld>
            <a:endParaRPr lang="en-US"/>
          </a:p>
        </p:txBody>
      </p:sp>
      <p:sp>
        <p:nvSpPr>
          <p:cNvPr id="7" name="Content Placeholder 2">
            <a:extLst>
              <a:ext uri="{FF2B5EF4-FFF2-40B4-BE49-F238E27FC236}">
                <a16:creationId xmlns:a16="http://schemas.microsoft.com/office/drawing/2014/main" id="{8A9B1F5F-CC6F-70ED-6243-DA0A26B1E0A5}"/>
              </a:ext>
            </a:extLst>
          </p:cNvPr>
          <p:cNvSpPr>
            <a:spLocks noGrp="1"/>
          </p:cNvSpPr>
          <p:nvPr>
            <p:ph idx="13" hasCustomPrompt="1"/>
          </p:nvPr>
        </p:nvSpPr>
        <p:spPr>
          <a:xfrm>
            <a:off x="3886404" y="2033647"/>
            <a:ext cx="4545079" cy="2223092"/>
          </a:xfrm>
        </p:spPr>
        <p:txBody>
          <a:bodyPr/>
          <a:lstStyle>
            <a:lvl1pPr marL="227001" indent="-227001">
              <a:defRPr sz="1600" b="0" i="0">
                <a:solidFill>
                  <a:srgbClr val="FFFFFF"/>
                </a:solidFill>
                <a:latin typeface="Blue Ridge Sans Light" panose="02000004000200060003" pitchFamily="2" charset="77"/>
              </a:defRPr>
            </a:lvl1pPr>
            <a:lvl2pPr marL="455591" indent="-169855">
              <a:defRPr b="0" i="0">
                <a:solidFill>
                  <a:srgbClr val="FFFFFF"/>
                </a:solidFill>
                <a:latin typeface="Blue Ridge Sans Light" panose="02000004000200060003" pitchFamily="2" charset="77"/>
              </a:defRPr>
            </a:lvl2pPr>
            <a:lvl3pPr marL="630206" indent="-111119">
              <a:defRPr b="0" i="0">
                <a:solidFill>
                  <a:srgbClr val="FFFFFF"/>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549F8747-20D6-2C2A-1492-6779899A8235}"/>
              </a:ext>
            </a:extLst>
          </p:cNvPr>
          <p:cNvSpPr>
            <a:spLocks noGrp="1"/>
          </p:cNvSpPr>
          <p:nvPr>
            <p:ph type="body" idx="14" hasCustomPrompt="1"/>
          </p:nvPr>
        </p:nvSpPr>
        <p:spPr>
          <a:xfrm>
            <a:off x="3888975" y="857998"/>
            <a:ext cx="4545079" cy="479822"/>
          </a:xfrm>
        </p:spPr>
        <p:txBody>
          <a:bodyPr anchor="b">
            <a:normAutofit/>
          </a:bodyPr>
          <a:lstStyle>
            <a:lvl1pPr marL="0" indent="0">
              <a:buNone/>
              <a:defRPr sz="1800" b="0" i="0">
                <a:solidFill>
                  <a:schemeClr val="bg1"/>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8CAF047A-9BC7-F0FC-8B03-27D97C34325F}"/>
              </a:ext>
            </a:extLst>
          </p:cNvPr>
          <p:cNvSpPr>
            <a:spLocks noGrp="1"/>
          </p:cNvSpPr>
          <p:nvPr>
            <p:ph idx="15" hasCustomPrompt="1"/>
          </p:nvPr>
        </p:nvSpPr>
        <p:spPr>
          <a:xfrm>
            <a:off x="3886404" y="1403901"/>
            <a:ext cx="4545079" cy="576886"/>
          </a:xfrm>
        </p:spPr>
        <p:txBody>
          <a:bodyPr/>
          <a:lstStyle>
            <a:lvl1pPr marL="0" indent="0">
              <a:buFontTx/>
              <a:buNone/>
              <a:defRPr sz="1600" b="0" i="0">
                <a:solidFill>
                  <a:srgbClr val="FFFFFF"/>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3" name="Picture 2">
            <a:extLst>
              <a:ext uri="{FF2B5EF4-FFF2-40B4-BE49-F238E27FC236}">
                <a16:creationId xmlns:a16="http://schemas.microsoft.com/office/drawing/2014/main" id="{67CD6697-250C-9ADA-3AB9-D1FD15923A3F}"/>
              </a:ext>
            </a:extLst>
          </p:cNvPr>
          <p:cNvPicPr>
            <a:picLocks noChangeAspect="1"/>
          </p:cNvPicPr>
          <p:nvPr userDrawn="1"/>
        </p:nvPicPr>
        <p:blipFill>
          <a:blip r:embed="rId2"/>
          <a:srcRect/>
          <a:stretch/>
        </p:blipFill>
        <p:spPr>
          <a:xfrm>
            <a:off x="7986626" y="244524"/>
            <a:ext cx="952500" cy="241300"/>
          </a:xfrm>
          <a:prstGeom prst="rect">
            <a:avLst/>
          </a:prstGeom>
        </p:spPr>
      </p:pic>
      <p:pic>
        <p:nvPicPr>
          <p:cNvPr id="8" name="Picture 7" descr="A pattern of blue crosses and shield shapes&#10;&#10;Description automatically generated">
            <a:extLst>
              <a:ext uri="{FF2B5EF4-FFF2-40B4-BE49-F238E27FC236}">
                <a16:creationId xmlns:a16="http://schemas.microsoft.com/office/drawing/2014/main" id="{C8C13DE1-3B94-E891-DC27-8C32B2A88858}"/>
              </a:ext>
            </a:extLst>
          </p:cNvPr>
          <p:cNvPicPr>
            <a:picLocks noChangeAspect="1"/>
          </p:cNvPicPr>
          <p:nvPr userDrawn="1"/>
        </p:nvPicPr>
        <p:blipFill>
          <a:blip r:embed="rId3">
            <a:alphaModFix amt="10000"/>
          </a:blip>
          <a:srcRect l="2204" t="3874" r="85892" b="4039"/>
          <a:stretch/>
        </p:blipFill>
        <p:spPr>
          <a:xfrm>
            <a:off x="3" y="1"/>
            <a:ext cx="1140031" cy="5143500"/>
          </a:xfrm>
          <a:prstGeom prst="rect">
            <a:avLst/>
          </a:prstGeom>
        </p:spPr>
      </p:pic>
      <p:sp>
        <p:nvSpPr>
          <p:cNvPr id="2" name="Title 1"/>
          <p:cNvSpPr>
            <a:spLocks noGrp="1"/>
          </p:cNvSpPr>
          <p:nvPr>
            <p:ph type="title" hasCustomPrompt="1"/>
          </p:nvPr>
        </p:nvSpPr>
        <p:spPr>
          <a:xfrm>
            <a:off x="193676" y="1596670"/>
            <a:ext cx="2885619" cy="1970582"/>
          </a:xfrm>
        </p:spPr>
        <p:txBody>
          <a:bodyPr/>
          <a:lstStyle>
            <a:lvl1pPr>
              <a:defRPr>
                <a:solidFill>
                  <a:schemeClr val="tx1"/>
                </a:solidFill>
              </a:defRPr>
            </a:lvl1pPr>
          </a:lstStyle>
          <a:p>
            <a:r>
              <a:rPr lang="en-US" dirty="0"/>
              <a:t>Click to edit master title style</a:t>
            </a:r>
          </a:p>
        </p:txBody>
      </p:sp>
      <p:sp>
        <p:nvSpPr>
          <p:cNvPr id="4" name="TextBox 11">
            <a:extLst>
              <a:ext uri="{FF2B5EF4-FFF2-40B4-BE49-F238E27FC236}">
                <a16:creationId xmlns:a16="http://schemas.microsoft.com/office/drawing/2014/main" id="{738016F6-3899-1970-8046-162C4B95D5A2}"/>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56963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Content Slide: Left Heade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2" y="0"/>
            <a:ext cx="3278447"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Slide Number Placeholder 8"/>
          <p:cNvSpPr>
            <a:spLocks noGrp="1"/>
          </p:cNvSpPr>
          <p:nvPr>
            <p:ph type="sldNum" sz="quarter" idx="12"/>
          </p:nvPr>
        </p:nvSpPr>
        <p:spPr>
          <a:xfrm>
            <a:off x="8431481" y="4852990"/>
            <a:ext cx="660132" cy="273050"/>
          </a:xfrm>
        </p:spPr>
        <p:txBody>
          <a:bodyPr/>
          <a:lstStyle>
            <a:lvl1pPr>
              <a:defRPr>
                <a:solidFill>
                  <a:srgbClr val="00465E"/>
                </a:solidFill>
              </a:defRPr>
            </a:lvl1pPr>
          </a:lstStyle>
          <a:p>
            <a:pPr>
              <a:defRPr/>
            </a:pPr>
            <a:fld id="{730D6F3B-DFBA-0549-B266-433805EFCAA9}" type="slidenum">
              <a:rPr lang="en-US" smtClean="0"/>
              <a:pPr>
                <a:defRPr/>
              </a:pPr>
              <a:t>‹#›</a:t>
            </a:fld>
            <a:endParaRPr lang="en-US"/>
          </a:p>
        </p:txBody>
      </p:sp>
      <p:sp>
        <p:nvSpPr>
          <p:cNvPr id="4" name="Content Placeholder 2">
            <a:extLst>
              <a:ext uri="{FF2B5EF4-FFF2-40B4-BE49-F238E27FC236}">
                <a16:creationId xmlns:a16="http://schemas.microsoft.com/office/drawing/2014/main" id="{4998103A-8421-F29C-3B64-627BB3B8D29E}"/>
              </a:ext>
            </a:extLst>
          </p:cNvPr>
          <p:cNvSpPr>
            <a:spLocks noGrp="1"/>
          </p:cNvSpPr>
          <p:nvPr>
            <p:ph idx="13" hasCustomPrompt="1"/>
          </p:nvPr>
        </p:nvSpPr>
        <p:spPr>
          <a:xfrm>
            <a:off x="3886404" y="2033647"/>
            <a:ext cx="4545079" cy="2223092"/>
          </a:xfrm>
        </p:spPr>
        <p:txBody>
          <a:bodyPr/>
          <a:lstStyle>
            <a:lvl1pPr marL="227001" indent="-227001">
              <a:defRPr sz="1600" b="0" i="0">
                <a:solidFill>
                  <a:schemeClr val="tx1"/>
                </a:solidFill>
                <a:latin typeface="Blue Ridge Sans Light" panose="02000004000200060003" pitchFamily="2" charset="77"/>
              </a:defRPr>
            </a:lvl1pPr>
            <a:lvl2pPr marL="455591" indent="-169855">
              <a:defRPr b="0" i="0">
                <a:solidFill>
                  <a:schemeClr val="tx1"/>
                </a:solidFill>
                <a:latin typeface="Blue Ridge Sans Light" panose="02000004000200060003" pitchFamily="2" charset="77"/>
              </a:defRPr>
            </a:lvl2pPr>
            <a:lvl3pPr marL="630206" indent="-111119">
              <a:defRPr b="0" i="0">
                <a:solidFill>
                  <a:schemeClr val="tx1"/>
                </a:solidFill>
                <a:latin typeface="Blue Ridge Sans Light" panose="02000004000200060003" pitchFamily="2" charset="77"/>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14E8D04E-79A4-8C45-61E1-FC532C36E65E}"/>
              </a:ext>
            </a:extLst>
          </p:cNvPr>
          <p:cNvSpPr>
            <a:spLocks noGrp="1"/>
          </p:cNvSpPr>
          <p:nvPr>
            <p:ph type="body" idx="14" hasCustomPrompt="1"/>
          </p:nvPr>
        </p:nvSpPr>
        <p:spPr>
          <a:xfrm>
            <a:off x="3888975" y="857998"/>
            <a:ext cx="4545079" cy="479822"/>
          </a:xfrm>
        </p:spPr>
        <p:txBody>
          <a:bodyPr anchor="b">
            <a:normAutofit/>
          </a:bodyPr>
          <a:lstStyle>
            <a:lvl1pPr marL="0" indent="0">
              <a:buNone/>
              <a:defRPr sz="1800" b="0" i="0">
                <a:solidFill>
                  <a:schemeClr val="tx2"/>
                </a:solidFill>
                <a:latin typeface="Blue Ridge Sans Medium" panose="02000004000200060003"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9A97C3FC-0838-4B0B-B630-57D665765F82}"/>
              </a:ext>
            </a:extLst>
          </p:cNvPr>
          <p:cNvSpPr>
            <a:spLocks noGrp="1"/>
          </p:cNvSpPr>
          <p:nvPr>
            <p:ph idx="15" hasCustomPrompt="1"/>
          </p:nvPr>
        </p:nvSpPr>
        <p:spPr>
          <a:xfrm>
            <a:off x="3886404" y="1403901"/>
            <a:ext cx="4545079" cy="576886"/>
          </a:xfrm>
        </p:spPr>
        <p:txBody>
          <a:bodyPr/>
          <a:lstStyle>
            <a:lvl1pPr marL="0" indent="0">
              <a:buFontTx/>
              <a:buNone/>
              <a:defRPr sz="1600" b="0" i="0">
                <a:solidFill>
                  <a:schemeClr val="tx1"/>
                </a:solidFill>
                <a:latin typeface="Blue Ridge Sans Light" panose="02000004000200060003" pitchFamily="2" charset="77"/>
              </a:defRPr>
            </a:lvl1pPr>
            <a:lvl2pPr marL="285736" indent="0">
              <a:buFontTx/>
              <a:buNone/>
              <a:defRPr b="0" i="0">
                <a:solidFill>
                  <a:srgbClr val="003547"/>
                </a:solidFill>
                <a:latin typeface="Blue Ridge Sans Light" panose="02000004000200060003" pitchFamily="2" charset="77"/>
              </a:defRPr>
            </a:lvl2pPr>
            <a:lvl3pPr marL="519087" indent="0">
              <a:buFontTx/>
              <a:buNone/>
              <a:defRPr b="0" i="0">
                <a:solidFill>
                  <a:srgbClr val="003547"/>
                </a:solidFill>
                <a:latin typeface="Blue Ridge Sans Light" panose="02000004000200060003" pitchFamily="2" charset="77"/>
              </a:defRPr>
            </a:lvl3pPr>
          </a:lstStyle>
          <a:p>
            <a:pPr lvl="0"/>
            <a:r>
              <a:rPr lang="en-US"/>
              <a:t>Click to edit master text styles</a:t>
            </a:r>
          </a:p>
        </p:txBody>
      </p:sp>
      <p:pic>
        <p:nvPicPr>
          <p:cNvPr id="5" name="Picture 4" descr="A pattern of blue crosses and shield shapes&#10;&#10;Description automatically generated">
            <a:extLst>
              <a:ext uri="{FF2B5EF4-FFF2-40B4-BE49-F238E27FC236}">
                <a16:creationId xmlns:a16="http://schemas.microsoft.com/office/drawing/2014/main" id="{F277453B-606F-6068-82FE-511A32ECE8B3}"/>
              </a:ext>
            </a:extLst>
          </p:cNvPr>
          <p:cNvPicPr>
            <a:picLocks noChangeAspect="1"/>
          </p:cNvPicPr>
          <p:nvPr userDrawn="1"/>
        </p:nvPicPr>
        <p:blipFill>
          <a:blip r:embed="rId2">
            <a:alphaModFix amt="10000"/>
          </a:blip>
          <a:srcRect l="2204" t="3874" r="85892" b="4039"/>
          <a:stretch/>
        </p:blipFill>
        <p:spPr>
          <a:xfrm>
            <a:off x="3" y="1"/>
            <a:ext cx="1140031" cy="5143500"/>
          </a:xfrm>
          <a:prstGeom prst="rect">
            <a:avLst/>
          </a:prstGeom>
        </p:spPr>
      </p:pic>
      <p:sp>
        <p:nvSpPr>
          <p:cNvPr id="2" name="Title 1"/>
          <p:cNvSpPr>
            <a:spLocks noGrp="1"/>
          </p:cNvSpPr>
          <p:nvPr>
            <p:ph type="title" hasCustomPrompt="1"/>
          </p:nvPr>
        </p:nvSpPr>
        <p:spPr>
          <a:xfrm>
            <a:off x="193676" y="1596670"/>
            <a:ext cx="2885619" cy="1970582"/>
          </a:xfrm>
        </p:spPr>
        <p:txBody>
          <a:bodyPr/>
          <a:lstStyle>
            <a:lvl1pPr>
              <a:defRPr>
                <a:solidFill>
                  <a:srgbClr val="F8F5F1"/>
                </a:solidFill>
              </a:defRPr>
            </a:lvl1pPr>
          </a:lstStyle>
          <a:p>
            <a:r>
              <a:rPr lang="en-US"/>
              <a:t>Click to edit master title style</a:t>
            </a:r>
          </a:p>
        </p:txBody>
      </p:sp>
      <p:sp>
        <p:nvSpPr>
          <p:cNvPr id="3" name="TextBox 11">
            <a:extLst>
              <a:ext uri="{FF2B5EF4-FFF2-40B4-BE49-F238E27FC236}">
                <a16:creationId xmlns:a16="http://schemas.microsoft.com/office/drawing/2014/main" id="{B844854D-C5A8-FF34-66F0-D78F34E29041}"/>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Tree>
    <p:extLst>
      <p:ext uri="{BB962C8B-B14F-4D97-AF65-F5344CB8AC3E}">
        <p14:creationId xmlns:p14="http://schemas.microsoft.com/office/powerpoint/2010/main" val="3657520796"/>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Questions Slide: Dogwood Half Patter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A1E899-24F1-2CF0-336D-5822F2BA91B3}"/>
              </a:ext>
            </a:extLst>
          </p:cNvPr>
          <p:cNvSpPr/>
          <p:nvPr userDrawn="1"/>
        </p:nvSpPr>
        <p:spPr>
          <a:xfrm>
            <a:off x="7605352" y="185186"/>
            <a:ext cx="1328216" cy="380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A pattern of blue crosses and shield shapes&#10;&#10;Description automatically generated">
            <a:extLst>
              <a:ext uri="{FF2B5EF4-FFF2-40B4-BE49-F238E27FC236}">
                <a16:creationId xmlns:a16="http://schemas.microsoft.com/office/drawing/2014/main" id="{9A335F21-433E-A6AE-4D12-1C1B7C57F827}"/>
              </a:ext>
            </a:extLst>
          </p:cNvPr>
          <p:cNvPicPr>
            <a:picLocks noChangeAspect="1"/>
          </p:cNvPicPr>
          <p:nvPr userDrawn="1"/>
        </p:nvPicPr>
        <p:blipFill>
          <a:blip r:embed="rId2"/>
          <a:srcRect l="51657" t="3874" r="2317" b="4039"/>
          <a:stretch/>
        </p:blipFill>
        <p:spPr>
          <a:xfrm>
            <a:off x="4736125" y="1"/>
            <a:ext cx="4407877" cy="5143500"/>
          </a:xfrm>
          <a:prstGeom prst="rect">
            <a:avLst/>
          </a:prstGeom>
        </p:spPr>
      </p:pic>
      <p:sp>
        <p:nvSpPr>
          <p:cNvPr id="3" name="Text Placeholder 11">
            <a:extLst>
              <a:ext uri="{FF2B5EF4-FFF2-40B4-BE49-F238E27FC236}">
                <a16:creationId xmlns:a16="http://schemas.microsoft.com/office/drawing/2014/main" id="{155877F1-59DA-44E1-B16D-6951F74ED669}"/>
              </a:ext>
            </a:extLst>
          </p:cNvPr>
          <p:cNvSpPr>
            <a:spLocks noGrp="1"/>
          </p:cNvSpPr>
          <p:nvPr>
            <p:ph type="body" sz="quarter" idx="14" hasCustomPrompt="1"/>
          </p:nvPr>
        </p:nvSpPr>
        <p:spPr>
          <a:xfrm>
            <a:off x="445180" y="3286087"/>
            <a:ext cx="4335047" cy="329472"/>
          </a:xfrm>
        </p:spPr>
        <p:txBody>
          <a:bodyPr/>
          <a:lstStyle>
            <a:lvl1pPr marL="0" indent="0" algn="l">
              <a:buNone/>
              <a:defRPr sz="1600" b="0" i="0">
                <a:solidFill>
                  <a:schemeClr val="tx1"/>
                </a:solidFill>
                <a:latin typeface="Blue Ridge Sans Light" panose="02000004000200060003" pitchFamily="2" charset="77"/>
              </a:defRPr>
            </a:lvl1pPr>
          </a:lstStyle>
          <a:p>
            <a:pPr lvl="0"/>
            <a:r>
              <a:rPr lang="en-US"/>
              <a:t>Click to edit master text styles</a:t>
            </a:r>
          </a:p>
        </p:txBody>
      </p:sp>
      <p:sp>
        <p:nvSpPr>
          <p:cNvPr id="2" name="Title 1">
            <a:extLst>
              <a:ext uri="{FF2B5EF4-FFF2-40B4-BE49-F238E27FC236}">
                <a16:creationId xmlns:a16="http://schemas.microsoft.com/office/drawing/2014/main" id="{B86BAEDF-812E-BBF8-7876-57E868C4FFBC}"/>
              </a:ext>
            </a:extLst>
          </p:cNvPr>
          <p:cNvSpPr>
            <a:spLocks noGrp="1"/>
          </p:cNvSpPr>
          <p:nvPr>
            <p:ph type="title" hasCustomPrompt="1"/>
          </p:nvPr>
        </p:nvSpPr>
        <p:spPr>
          <a:xfrm>
            <a:off x="453762" y="816679"/>
            <a:ext cx="4335046" cy="2469410"/>
          </a:xfrm>
        </p:spPr>
        <p:txBody>
          <a:bodyPr/>
          <a:lstStyle>
            <a:lvl1pPr>
              <a:defRPr>
                <a:solidFill>
                  <a:schemeClr val="tx1"/>
                </a:solidFill>
              </a:defRPr>
            </a:lvl1pPr>
          </a:lstStyle>
          <a:p>
            <a:r>
              <a:rPr lang="en-US" dirty="0"/>
              <a:t>Click to edit </a:t>
            </a:r>
            <a:br>
              <a:rPr lang="en-US" dirty="0"/>
            </a:br>
            <a:r>
              <a:rPr lang="en-US" dirty="0"/>
              <a:t>master title style</a:t>
            </a:r>
          </a:p>
        </p:txBody>
      </p:sp>
      <p:sp>
        <p:nvSpPr>
          <p:cNvPr id="5" name="TextBox 11">
            <a:extLst>
              <a:ext uri="{FF2B5EF4-FFF2-40B4-BE49-F238E27FC236}">
                <a16:creationId xmlns:a16="http://schemas.microsoft.com/office/drawing/2014/main" id="{FD826C6A-AE4C-2AF4-670E-3636B7B9D9FA}"/>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452885" y="4852990"/>
            <a:ext cx="638729" cy="273050"/>
          </a:xfrm>
        </p:spPr>
        <p:txBody>
          <a:bodyPr/>
          <a:lstStyle>
            <a:lvl1pPr>
              <a:defRPr>
                <a:solidFill>
                  <a:schemeClr val="tx1"/>
                </a:solidFill>
              </a:defRPr>
            </a:lvl1pPr>
          </a:lstStyle>
          <a:p>
            <a:pPr>
              <a:defRPr/>
            </a:pPr>
            <a:fld id="{730D6F3B-DFBA-0549-B266-433805EFCAA9}" type="slidenum">
              <a:rPr lang="en-US" smtClean="0"/>
              <a:pPr>
                <a:defRPr/>
              </a:pPr>
              <a:t>‹#›</a:t>
            </a:fld>
            <a:endParaRPr lang="en-US"/>
          </a:p>
        </p:txBody>
      </p:sp>
      <p:sp>
        <p:nvSpPr>
          <p:cNvPr id="4" name="TextBox 3">
            <a:extLst>
              <a:ext uri="{FF2B5EF4-FFF2-40B4-BE49-F238E27FC236}">
                <a16:creationId xmlns:a16="http://schemas.microsoft.com/office/drawing/2014/main" id="{2CC7E306-19A2-5299-E129-931C0766948A}"/>
              </a:ext>
            </a:extLst>
          </p:cNvPr>
          <p:cNvSpPr txBox="1"/>
          <p:nvPr userDrawn="1"/>
        </p:nvSpPr>
        <p:spPr>
          <a:xfrm>
            <a:off x="453764" y="4313917"/>
            <a:ext cx="3897521" cy="523220"/>
          </a:xfrm>
          <a:prstGeom prst="rect">
            <a:avLst/>
          </a:prstGeom>
          <a:noFill/>
        </p:spPr>
        <p:txBody>
          <a:bodyPr wrap="square" rtlCol="0">
            <a:spAutoFit/>
          </a:bodyPr>
          <a:lstStyle/>
          <a:p>
            <a:r>
              <a:rPr lang="en-US" sz="700" dirty="0">
                <a:solidFill>
                  <a:schemeClr val="bg2"/>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dirty="0">
                <a:solidFill>
                  <a:schemeClr val="bg2"/>
                </a:solidFill>
                <a:effectLst/>
                <a:latin typeface="Blue Ridge Sans Light" panose="02000004000200060003" pitchFamily="2" charset="77"/>
              </a:rPr>
            </a:br>
            <a:r>
              <a:rPr lang="en-US" sz="700" dirty="0">
                <a:solidFill>
                  <a:schemeClr val="bg2"/>
                </a:solidFill>
                <a:effectLst/>
                <a:latin typeface="Blue Ridge Sans Light" panose="02000004000200060003" pitchFamily="2" charset="77"/>
              </a:rPr>
              <a:t>Blue Cross and Blue Shield Association. U45842, 9/24</a:t>
            </a:r>
            <a:endParaRPr lang="en-US" sz="700" dirty="0">
              <a:solidFill>
                <a:schemeClr val="bg2"/>
              </a:solidFill>
              <a:latin typeface="Blue Ridge Sans Light" panose="02000004000200060003" pitchFamily="2" charset="77"/>
            </a:endParaRPr>
          </a:p>
        </p:txBody>
      </p:sp>
      <p:pic>
        <p:nvPicPr>
          <p:cNvPr id="7" name="Picture 6">
            <a:extLst>
              <a:ext uri="{FF2B5EF4-FFF2-40B4-BE49-F238E27FC236}">
                <a16:creationId xmlns:a16="http://schemas.microsoft.com/office/drawing/2014/main" id="{0AC8041C-DA9A-7B68-0DB1-17F7FBF3E966}"/>
              </a:ext>
            </a:extLst>
          </p:cNvPr>
          <p:cNvPicPr>
            <a:picLocks noChangeAspect="1"/>
          </p:cNvPicPr>
          <p:nvPr userDrawn="1"/>
        </p:nvPicPr>
        <p:blipFill>
          <a:blip r:embed="rId3"/>
          <a:srcRect/>
          <a:stretch/>
        </p:blipFill>
        <p:spPr>
          <a:xfrm>
            <a:off x="479436" y="421857"/>
            <a:ext cx="1727200" cy="393700"/>
          </a:xfrm>
          <a:prstGeom prst="rect">
            <a:avLst/>
          </a:prstGeom>
        </p:spPr>
      </p:pic>
    </p:spTree>
    <p:extLst>
      <p:ext uri="{BB962C8B-B14F-4D97-AF65-F5344CB8AC3E}">
        <p14:creationId xmlns:p14="http://schemas.microsoft.com/office/powerpoint/2010/main" val="2695420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hank You Slide: Sea Half Pattern">
    <p:bg>
      <p:bgPr>
        <a:solidFill>
          <a:schemeClr val="tx1"/>
        </a:solidFill>
        <a:effectLst/>
      </p:bgPr>
    </p:bg>
    <p:spTree>
      <p:nvGrpSpPr>
        <p:cNvPr id="1" name=""/>
        <p:cNvGrpSpPr/>
        <p:nvPr/>
      </p:nvGrpSpPr>
      <p:grpSpPr>
        <a:xfrm>
          <a:off x="0" y="0"/>
          <a:ext cx="0" cy="0"/>
          <a:chOff x="0" y="0"/>
          <a:chExt cx="0" cy="0"/>
        </a:xfrm>
      </p:grpSpPr>
      <p:pic>
        <p:nvPicPr>
          <p:cNvPr id="9" name="Picture 8" descr="A pattern of blue crosses and shield shapes&#10;&#10;Description automatically generated">
            <a:extLst>
              <a:ext uri="{FF2B5EF4-FFF2-40B4-BE49-F238E27FC236}">
                <a16:creationId xmlns:a16="http://schemas.microsoft.com/office/drawing/2014/main" id="{B32270A0-EEA6-EB7D-3091-47DF714D0B67}"/>
              </a:ext>
            </a:extLst>
          </p:cNvPr>
          <p:cNvPicPr>
            <a:picLocks noChangeAspect="1"/>
          </p:cNvPicPr>
          <p:nvPr userDrawn="1"/>
        </p:nvPicPr>
        <p:blipFill>
          <a:blip r:embed="rId2"/>
          <a:srcRect l="51657" t="3874" r="2317" b="4039"/>
          <a:stretch/>
        </p:blipFill>
        <p:spPr>
          <a:xfrm>
            <a:off x="4736125" y="1"/>
            <a:ext cx="4407877" cy="5143500"/>
          </a:xfrm>
          <a:prstGeom prst="rect">
            <a:avLst/>
          </a:prstGeom>
        </p:spPr>
      </p:pic>
      <p:sp>
        <p:nvSpPr>
          <p:cNvPr id="5" name="Rectangle 4">
            <a:extLst>
              <a:ext uri="{FF2B5EF4-FFF2-40B4-BE49-F238E27FC236}">
                <a16:creationId xmlns:a16="http://schemas.microsoft.com/office/drawing/2014/main" id="{85AF896E-F295-B4DB-13D5-5604E3FE83DC}"/>
              </a:ext>
            </a:extLst>
          </p:cNvPr>
          <p:cNvSpPr/>
          <p:nvPr userDrawn="1"/>
        </p:nvSpPr>
        <p:spPr>
          <a:xfrm>
            <a:off x="7763398" y="185186"/>
            <a:ext cx="1328216" cy="3804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7" name="Title 1">
            <a:extLst>
              <a:ext uri="{FF2B5EF4-FFF2-40B4-BE49-F238E27FC236}">
                <a16:creationId xmlns:a16="http://schemas.microsoft.com/office/drawing/2014/main" id="{31613E9F-C8A2-B89D-F29A-6C4BEC508AAE}"/>
              </a:ext>
            </a:extLst>
          </p:cNvPr>
          <p:cNvSpPr>
            <a:spLocks noGrp="1"/>
          </p:cNvSpPr>
          <p:nvPr>
            <p:ph type="title" hasCustomPrompt="1"/>
          </p:nvPr>
        </p:nvSpPr>
        <p:spPr>
          <a:xfrm>
            <a:off x="453763" y="814582"/>
            <a:ext cx="4335047" cy="2513546"/>
          </a:xfrm>
        </p:spPr>
        <p:txBody>
          <a:bodyPr/>
          <a:lstStyle>
            <a:lvl1pPr>
              <a:defRPr>
                <a:solidFill>
                  <a:schemeClr val="bg1"/>
                </a:solidFill>
              </a:defRPr>
            </a:lvl1pPr>
          </a:lstStyle>
          <a:p>
            <a:r>
              <a:rPr lang="en-US" dirty="0"/>
              <a:t>Click to edit </a:t>
            </a:r>
            <a:br>
              <a:rPr lang="en-US" dirty="0"/>
            </a:br>
            <a:r>
              <a:rPr lang="en-US" dirty="0"/>
              <a:t>master title style</a:t>
            </a:r>
          </a:p>
        </p:txBody>
      </p:sp>
      <p:sp>
        <p:nvSpPr>
          <p:cNvPr id="4" name="TextBox 11">
            <a:extLst>
              <a:ext uri="{FF2B5EF4-FFF2-40B4-BE49-F238E27FC236}">
                <a16:creationId xmlns:a16="http://schemas.microsoft.com/office/drawing/2014/main" id="{5627516D-4556-5195-F7BD-8C796ECC05BF}"/>
              </a:ext>
            </a:extLst>
          </p:cNvPr>
          <p:cNvSpPr txBox="1">
            <a:spLocks noChangeArrowheads="1"/>
          </p:cNvSpPr>
          <p:nvPr userDrawn="1"/>
        </p:nvSpPr>
        <p:spPr bwMode="auto">
          <a:xfrm>
            <a:off x="84428" y="4884739"/>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6" name="Slide Number Placeholder 8"/>
          <p:cNvSpPr>
            <a:spLocks noGrp="1"/>
          </p:cNvSpPr>
          <p:nvPr>
            <p:ph type="sldNum" sz="quarter" idx="12"/>
          </p:nvPr>
        </p:nvSpPr>
        <p:spPr>
          <a:xfrm>
            <a:off x="8500732" y="4852990"/>
            <a:ext cx="590882"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3" name="Text Placeholder 11">
            <a:extLst>
              <a:ext uri="{FF2B5EF4-FFF2-40B4-BE49-F238E27FC236}">
                <a16:creationId xmlns:a16="http://schemas.microsoft.com/office/drawing/2014/main" id="{365B8E3D-04B1-314E-A2AE-74787F206BB1}"/>
              </a:ext>
            </a:extLst>
          </p:cNvPr>
          <p:cNvSpPr>
            <a:spLocks noGrp="1"/>
          </p:cNvSpPr>
          <p:nvPr>
            <p:ph type="body" sz="quarter" idx="15" hasCustomPrompt="1"/>
          </p:nvPr>
        </p:nvSpPr>
        <p:spPr>
          <a:xfrm>
            <a:off x="433620" y="3328129"/>
            <a:ext cx="4355191" cy="294493"/>
          </a:xfrm>
        </p:spPr>
        <p:txBody>
          <a:bodyPr/>
          <a:lstStyle>
            <a:lvl1pPr marL="0" indent="0" algn="l">
              <a:buNone/>
              <a:defRPr sz="1600" b="0" i="0">
                <a:solidFill>
                  <a:schemeClr val="bg1"/>
                </a:solidFill>
                <a:latin typeface="Blue Ridge Sans Light" panose="02000004000200060003" pitchFamily="2" charset="77"/>
              </a:defRPr>
            </a:lvl1pPr>
          </a:lstStyle>
          <a:p>
            <a:pPr lvl="0"/>
            <a:r>
              <a:rPr lang="en-US"/>
              <a:t>Click to edit master text styles</a:t>
            </a:r>
          </a:p>
        </p:txBody>
      </p:sp>
      <p:sp>
        <p:nvSpPr>
          <p:cNvPr id="8" name="TextBox 7">
            <a:extLst>
              <a:ext uri="{FF2B5EF4-FFF2-40B4-BE49-F238E27FC236}">
                <a16:creationId xmlns:a16="http://schemas.microsoft.com/office/drawing/2014/main" id="{86E4905C-87A8-911C-14F7-974C57D6986C}"/>
              </a:ext>
            </a:extLst>
          </p:cNvPr>
          <p:cNvSpPr txBox="1"/>
          <p:nvPr userDrawn="1"/>
        </p:nvSpPr>
        <p:spPr>
          <a:xfrm>
            <a:off x="453764" y="4313917"/>
            <a:ext cx="3897521" cy="523220"/>
          </a:xfrm>
          <a:prstGeom prst="rect">
            <a:avLst/>
          </a:prstGeom>
          <a:noFill/>
        </p:spPr>
        <p:txBody>
          <a:bodyPr wrap="square" rtlCol="0">
            <a:spAutoFit/>
          </a:bodyPr>
          <a:lstStyle/>
          <a:p>
            <a:r>
              <a:rPr lang="en-US" sz="700" dirty="0">
                <a:solidFill>
                  <a:schemeClr val="bg2">
                    <a:lumMod val="60000"/>
                    <a:lumOff val="40000"/>
                  </a:schemeClr>
                </a:solidFill>
                <a:effectLst/>
                <a:latin typeface="Blue Ridge Sans Light" panose="02000004000200060003" pitchFamily="2" charset="77"/>
              </a:rPr>
              <a:t>®, SM are marks of the Blue Cross and Blue Shield Association, an association of independent Blue Cross and Blue Shield plans. All other marks and names are property of their respective owners. Blue Cross and Blue Shield of North Carolina is an independent licensee of the </a:t>
            </a:r>
            <a:br>
              <a:rPr lang="en-US" sz="700" dirty="0">
                <a:solidFill>
                  <a:schemeClr val="bg2">
                    <a:lumMod val="60000"/>
                    <a:lumOff val="40000"/>
                  </a:schemeClr>
                </a:solidFill>
                <a:effectLst/>
                <a:latin typeface="Blue Ridge Sans Light" panose="02000004000200060003" pitchFamily="2" charset="77"/>
              </a:rPr>
            </a:br>
            <a:r>
              <a:rPr lang="en-US" sz="700" dirty="0">
                <a:solidFill>
                  <a:schemeClr val="bg2">
                    <a:lumMod val="60000"/>
                    <a:lumOff val="40000"/>
                  </a:schemeClr>
                </a:solidFill>
                <a:effectLst/>
                <a:latin typeface="Blue Ridge Sans Light" panose="02000004000200060003" pitchFamily="2" charset="77"/>
              </a:rPr>
              <a:t>Blue Cross and Blue Shield Association. U45842, 9/24</a:t>
            </a:r>
            <a:endParaRPr lang="en-US" sz="700" dirty="0">
              <a:solidFill>
                <a:schemeClr val="bg2">
                  <a:lumMod val="60000"/>
                  <a:lumOff val="40000"/>
                </a:schemeClr>
              </a:solidFill>
              <a:latin typeface="Blue Ridge Sans Light" panose="02000004000200060003" pitchFamily="2" charset="77"/>
            </a:endParaRPr>
          </a:p>
        </p:txBody>
      </p:sp>
      <p:pic>
        <p:nvPicPr>
          <p:cNvPr id="2" name="Picture 1" descr="A black and white sign with white text&#10;&#10;Description automatically generated">
            <a:extLst>
              <a:ext uri="{FF2B5EF4-FFF2-40B4-BE49-F238E27FC236}">
                <a16:creationId xmlns:a16="http://schemas.microsoft.com/office/drawing/2014/main" id="{FE024B8D-F641-04E2-2C9D-F7E6CA9D68E9}"/>
              </a:ext>
            </a:extLst>
          </p:cNvPr>
          <p:cNvPicPr>
            <a:picLocks noChangeAspect="1"/>
          </p:cNvPicPr>
          <p:nvPr userDrawn="1"/>
        </p:nvPicPr>
        <p:blipFill>
          <a:blip r:embed="rId3"/>
          <a:stretch>
            <a:fillRect/>
          </a:stretch>
        </p:blipFill>
        <p:spPr>
          <a:xfrm>
            <a:off x="479436" y="421857"/>
            <a:ext cx="1727200" cy="393700"/>
          </a:xfrm>
          <a:prstGeom prst="rect">
            <a:avLst/>
          </a:prstGeom>
        </p:spPr>
      </p:pic>
    </p:spTree>
    <p:extLst>
      <p:ext uri="{BB962C8B-B14F-4D97-AF65-F5344CB8AC3E}">
        <p14:creationId xmlns:p14="http://schemas.microsoft.com/office/powerpoint/2010/main" val="35296567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Sea Plain">
    <p:bg>
      <p:bgPr>
        <a:solidFill>
          <a:schemeClr val="tx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a:xfrm>
            <a:off x="8436935" y="4852988"/>
            <a:ext cx="654678" cy="273050"/>
          </a:xfrm>
        </p:spPr>
        <p:txBody>
          <a:bodyPr/>
          <a:lstStyle>
            <a:lvl1pPr>
              <a:defRPr>
                <a:solidFill>
                  <a:schemeClr val="bg1"/>
                </a:solidFill>
              </a:defRPr>
            </a:lvl1pPr>
          </a:lstStyle>
          <a:p>
            <a:pPr>
              <a:defRPr/>
            </a:pPr>
            <a:fld id="{730D6F3B-DFBA-0549-B266-433805EFCAA9}" type="slidenum">
              <a:rPr lang="en-US" smtClean="0"/>
              <a:pPr>
                <a:defRPr/>
              </a:pPr>
              <a:t>‹#›</a:t>
            </a:fld>
            <a:endParaRPr lang="en-US"/>
          </a:p>
        </p:txBody>
      </p:sp>
      <p:sp>
        <p:nvSpPr>
          <p:cNvPr id="4" name="Rectangle 3">
            <a:extLst>
              <a:ext uri="{FF2B5EF4-FFF2-40B4-BE49-F238E27FC236}">
                <a16:creationId xmlns:a16="http://schemas.microsoft.com/office/drawing/2014/main" id="{91FBB171-2C1F-65DD-A0BD-768EBCAEBEBE}"/>
              </a:ext>
            </a:extLst>
          </p:cNvPr>
          <p:cNvSpPr/>
          <p:nvPr userDrawn="1"/>
        </p:nvSpPr>
        <p:spPr>
          <a:xfrm>
            <a:off x="7782412" y="126815"/>
            <a:ext cx="1309201" cy="4872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C30586A3-6F75-313E-CF71-0A12065414BD}"/>
              </a:ext>
            </a:extLst>
          </p:cNvPr>
          <p:cNvSpPr>
            <a:spLocks noGrp="1"/>
          </p:cNvSpPr>
          <p:nvPr>
            <p:ph type="title" hasCustomPrompt="1"/>
          </p:nvPr>
        </p:nvSpPr>
        <p:spPr>
          <a:xfrm>
            <a:off x="453762" y="826427"/>
            <a:ext cx="8149218" cy="2961444"/>
          </a:xfrm>
        </p:spPr>
        <p:txBody>
          <a:bodyPr/>
          <a:lstStyle>
            <a:lvl1pPr>
              <a:defRPr>
                <a:solidFill>
                  <a:schemeClr val="bg1"/>
                </a:solidFill>
              </a:defRPr>
            </a:lvl1pPr>
          </a:lstStyle>
          <a:p>
            <a:r>
              <a:rPr lang="en-US"/>
              <a:t>Click to edit master title style</a:t>
            </a:r>
          </a:p>
        </p:txBody>
      </p:sp>
      <p:sp>
        <p:nvSpPr>
          <p:cNvPr id="8" name="Text Placeholder 11">
            <a:extLst>
              <a:ext uri="{FF2B5EF4-FFF2-40B4-BE49-F238E27FC236}">
                <a16:creationId xmlns:a16="http://schemas.microsoft.com/office/drawing/2014/main" id="{113D9C8E-4A1B-F3D0-AD56-507E857AA52A}"/>
              </a:ext>
            </a:extLst>
          </p:cNvPr>
          <p:cNvSpPr>
            <a:spLocks noGrp="1"/>
          </p:cNvSpPr>
          <p:nvPr>
            <p:ph type="body" sz="quarter" idx="14" hasCustomPrompt="1"/>
          </p:nvPr>
        </p:nvSpPr>
        <p:spPr>
          <a:xfrm>
            <a:off x="453762" y="3787871"/>
            <a:ext cx="3124463" cy="653501"/>
          </a:xfrm>
        </p:spPr>
        <p:txBody>
          <a:bodyPr/>
          <a:lstStyle>
            <a:lvl1pPr marL="0" indent="0" algn="l">
              <a:buNone/>
              <a:defRPr sz="1600" b="0" i="0">
                <a:solidFill>
                  <a:schemeClr val="bg1"/>
                </a:solidFill>
                <a:latin typeface="Blue Ridge Sans Book" panose="02000004000200060003" pitchFamily="2" charset="77"/>
              </a:defRPr>
            </a:lvl1pPr>
          </a:lstStyle>
          <a:p>
            <a:pPr lvl="0"/>
            <a:r>
              <a:rPr lang="en-US"/>
              <a:t>Click to edit master text styles</a:t>
            </a:r>
          </a:p>
        </p:txBody>
      </p:sp>
      <p:sp>
        <p:nvSpPr>
          <p:cNvPr id="9" name="TextBox 11">
            <a:extLst>
              <a:ext uri="{FF2B5EF4-FFF2-40B4-BE49-F238E27FC236}">
                <a16:creationId xmlns:a16="http://schemas.microsoft.com/office/drawing/2014/main" id="{DFEB7798-D253-29A2-1535-0E13014253FF}"/>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pic>
        <p:nvPicPr>
          <p:cNvPr id="5" name="Picture 4" descr="A black and white sign with white text&#10;&#10;Description automatically generated">
            <a:extLst>
              <a:ext uri="{FF2B5EF4-FFF2-40B4-BE49-F238E27FC236}">
                <a16:creationId xmlns:a16="http://schemas.microsoft.com/office/drawing/2014/main" id="{BED432B0-6979-F7E9-C98E-ADC46C4615E8}"/>
              </a:ext>
            </a:extLst>
          </p:cNvPr>
          <p:cNvPicPr>
            <a:picLocks noChangeAspect="1"/>
          </p:cNvPicPr>
          <p:nvPr userDrawn="1"/>
        </p:nvPicPr>
        <p:blipFill>
          <a:blip r:embed="rId2"/>
          <a:stretch>
            <a:fillRect/>
          </a:stretch>
        </p:blipFill>
        <p:spPr>
          <a:xfrm>
            <a:off x="479436" y="421857"/>
            <a:ext cx="1727200" cy="393700"/>
          </a:xfrm>
          <a:prstGeom prst="rect">
            <a:avLst/>
          </a:prstGeom>
        </p:spPr>
      </p:pic>
    </p:spTree>
    <p:extLst>
      <p:ext uri="{BB962C8B-B14F-4D97-AF65-F5344CB8AC3E}">
        <p14:creationId xmlns:p14="http://schemas.microsoft.com/office/powerpoint/2010/main" val="286026476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elcome Slide: Dogwood Half Photo">
    <p:bg>
      <p:bgPr>
        <a:solidFill>
          <a:schemeClr val="bg1"/>
        </a:solidFill>
        <a:effectLst/>
      </p:bgPr>
    </p:bg>
    <p:spTree>
      <p:nvGrpSpPr>
        <p:cNvPr id="1" name=""/>
        <p:cNvGrpSpPr/>
        <p:nvPr/>
      </p:nvGrpSpPr>
      <p:grpSpPr>
        <a:xfrm>
          <a:off x="0" y="0"/>
          <a:ext cx="0" cy="0"/>
          <a:chOff x="0" y="0"/>
          <a:chExt cx="0" cy="0"/>
        </a:xfrm>
      </p:grpSpPr>
      <p:sp>
        <p:nvSpPr>
          <p:cNvPr id="7" name="Picture Placeholder 7"/>
          <p:cNvSpPr>
            <a:spLocks noGrp="1"/>
          </p:cNvSpPr>
          <p:nvPr>
            <p:ph type="pic" sz="quarter" idx="12"/>
          </p:nvPr>
        </p:nvSpPr>
        <p:spPr>
          <a:xfrm>
            <a:off x="4237038" y="0"/>
            <a:ext cx="4906962" cy="5143500"/>
          </a:xfrm>
        </p:spPr>
        <p:txBody>
          <a:bodyPr>
            <a:normAutofit/>
          </a:bodyPr>
          <a:lstStyle>
            <a:lvl1pPr marL="0" indent="0">
              <a:buFontTx/>
              <a:buNone/>
              <a:defRPr sz="1000"/>
            </a:lvl1pPr>
          </a:lstStyle>
          <a:p>
            <a:r>
              <a:rPr lang="en-US"/>
              <a:t>Click icon to add picture</a:t>
            </a:r>
          </a:p>
        </p:txBody>
      </p:sp>
      <p:sp>
        <p:nvSpPr>
          <p:cNvPr id="12" name="Text Placeholder 11"/>
          <p:cNvSpPr>
            <a:spLocks noGrp="1"/>
          </p:cNvSpPr>
          <p:nvPr>
            <p:ph type="body" sz="quarter" idx="14" hasCustomPrompt="1"/>
          </p:nvPr>
        </p:nvSpPr>
        <p:spPr>
          <a:xfrm>
            <a:off x="418990" y="3038475"/>
            <a:ext cx="3159235" cy="1689100"/>
          </a:xfrm>
        </p:spPr>
        <p:txBody>
          <a:bodyPr/>
          <a:lstStyle>
            <a:lvl1pPr marL="0" indent="0" algn="l">
              <a:buNone/>
              <a:defRPr sz="1600" b="0" i="0">
                <a:solidFill>
                  <a:srgbClr val="003547"/>
                </a:solidFill>
                <a:latin typeface="Blue Ridge Sans Light" panose="02000004000200060003" pitchFamily="2" charset="77"/>
              </a:defRPr>
            </a:lvl1pPr>
          </a:lstStyle>
          <a:p>
            <a:pPr lvl="0"/>
            <a:r>
              <a:rPr lang="en-US"/>
              <a:t>Click to edit master text styles</a:t>
            </a:r>
          </a:p>
        </p:txBody>
      </p:sp>
      <p:sp>
        <p:nvSpPr>
          <p:cNvPr id="2" name="Title 1"/>
          <p:cNvSpPr>
            <a:spLocks noGrp="1"/>
          </p:cNvSpPr>
          <p:nvPr>
            <p:ph type="title" hasCustomPrompt="1"/>
          </p:nvPr>
        </p:nvSpPr>
        <p:spPr>
          <a:xfrm>
            <a:off x="418990" y="716280"/>
            <a:ext cx="3158726" cy="2385060"/>
          </a:xfrm>
        </p:spPr>
        <p:txBody>
          <a:bodyPr anchor="ctr" anchorCtr="0"/>
          <a:lstStyle>
            <a:lvl1pPr>
              <a:defRPr>
                <a:solidFill>
                  <a:schemeClr val="tx1"/>
                </a:solidFill>
              </a:defRPr>
            </a:lvl1pPr>
          </a:lstStyle>
          <a:p>
            <a:r>
              <a:rPr lang="en-US"/>
              <a:t>Click to edit master title style</a:t>
            </a:r>
          </a:p>
        </p:txBody>
      </p:sp>
      <p:sp>
        <p:nvSpPr>
          <p:cNvPr id="6" name="Text Placeholder 5"/>
          <p:cNvSpPr>
            <a:spLocks noGrp="1"/>
          </p:cNvSpPr>
          <p:nvPr>
            <p:ph type="body" sz="quarter" idx="13" hasCustomPrompt="1"/>
          </p:nvPr>
        </p:nvSpPr>
        <p:spPr>
          <a:xfrm>
            <a:off x="419100" y="409575"/>
            <a:ext cx="3159125" cy="430213"/>
          </a:xfrm>
        </p:spPr>
        <p:txBody>
          <a:bodyPr/>
          <a:lstStyle>
            <a:lvl1pPr marL="0" indent="0">
              <a:buNone/>
              <a:defRPr sz="2000" b="0" i="0">
                <a:solidFill>
                  <a:schemeClr val="tx2"/>
                </a:solidFill>
                <a:latin typeface="Blue Ridge Sans Medium" panose="02000004000200060003" pitchFamily="2" charset="77"/>
              </a:defRPr>
            </a:lvl1pPr>
          </a:lstStyle>
          <a:p>
            <a:pPr lvl="0"/>
            <a:r>
              <a:rPr lang="en-US"/>
              <a:t>Click to edit master text</a:t>
            </a:r>
          </a:p>
        </p:txBody>
      </p:sp>
      <p:sp>
        <p:nvSpPr>
          <p:cNvPr id="5" name="TextBox 11">
            <a:extLst>
              <a:ext uri="{FF2B5EF4-FFF2-40B4-BE49-F238E27FC236}">
                <a16:creationId xmlns:a16="http://schemas.microsoft.com/office/drawing/2014/main" id="{963D5FDB-0DC5-989F-6172-23B18A1F241A}"/>
              </a:ext>
            </a:extLst>
          </p:cNvPr>
          <p:cNvSpPr txBox="1">
            <a:spLocks noChangeArrowheads="1"/>
          </p:cNvSpPr>
          <p:nvPr userDrawn="1"/>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700" b="0" i="1">
                <a:solidFill>
                  <a:schemeClr val="bg2">
                    <a:lumMod val="60000"/>
                    <a:lumOff val="40000"/>
                  </a:schemeClr>
                </a:solidFill>
                <a:latin typeface="Blue Ridge Sans" panose="02000004000200060003" pitchFamily="2" charset="77"/>
                <a:cs typeface="Univers 57 Condensed" charset="0"/>
              </a:rPr>
              <a:t>Proprietary &amp; Confidential</a:t>
            </a:r>
          </a:p>
        </p:txBody>
      </p:sp>
      <p:sp>
        <p:nvSpPr>
          <p:cNvPr id="4" name="Slide Number Placeholder 8"/>
          <p:cNvSpPr>
            <a:spLocks noGrp="1"/>
          </p:cNvSpPr>
          <p:nvPr>
            <p:ph type="sldNum" sz="quarter" idx="10"/>
          </p:nvPr>
        </p:nvSpPr>
        <p:spPr>
          <a:xfrm>
            <a:off x="8479465" y="4852988"/>
            <a:ext cx="612148" cy="273050"/>
          </a:xfrm>
        </p:spPr>
        <p:txBody>
          <a:bodyPr/>
          <a:lstStyle>
            <a:lvl1pPr>
              <a:defRPr>
                <a:solidFill>
                  <a:srgbClr val="003547"/>
                </a:solidFill>
              </a:defRPr>
            </a:lvl1pPr>
          </a:lstStyle>
          <a:p>
            <a:pPr>
              <a:defRPr/>
            </a:pPr>
            <a:fld id="{597C0D83-EE4C-6B41-A1F1-F471950BA820}" type="slidenum">
              <a:rPr lang="en-US" smtClean="0"/>
              <a:pPr>
                <a:defRPr/>
              </a:pPr>
              <a:t>‹#›</a:t>
            </a:fld>
            <a:endParaRPr lang="en-US"/>
          </a:p>
        </p:txBody>
      </p:sp>
    </p:spTree>
    <p:extLst>
      <p:ext uri="{BB962C8B-B14F-4D97-AF65-F5344CB8AC3E}">
        <p14:creationId xmlns:p14="http://schemas.microsoft.com/office/powerpoint/2010/main" val="398268499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3.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image" Target="../media/image1.png"/><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93675" y="1311275"/>
            <a:ext cx="8229600" cy="28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 Third level</a:t>
            </a:r>
          </a:p>
        </p:txBody>
      </p:sp>
      <p:sp>
        <p:nvSpPr>
          <p:cNvPr id="1026" name="Title Placeholder 1"/>
          <p:cNvSpPr>
            <a:spLocks noGrp="1"/>
          </p:cNvSpPr>
          <p:nvPr>
            <p:ph type="title"/>
          </p:nvPr>
        </p:nvSpPr>
        <p:spPr bwMode="auto">
          <a:xfrm>
            <a:off x="193675" y="98425"/>
            <a:ext cx="7647125"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 name="Slide Number Placeholder 3"/>
          <p:cNvSpPr>
            <a:spLocks noGrp="1"/>
          </p:cNvSpPr>
          <p:nvPr>
            <p:ph type="sldNum" sz="quarter" idx="4"/>
          </p:nvPr>
        </p:nvSpPr>
        <p:spPr>
          <a:xfrm>
            <a:off x="8323199" y="4887913"/>
            <a:ext cx="760475" cy="236290"/>
          </a:xfrm>
          <a:prstGeom prst="rect">
            <a:avLst/>
          </a:prstGeom>
        </p:spPr>
        <p:txBody>
          <a:bodyPr/>
          <a:lstStyle>
            <a:lvl1pPr algn="r" fontAlgn="auto">
              <a:spcBef>
                <a:spcPts val="0"/>
              </a:spcBef>
              <a:spcAft>
                <a:spcPts val="0"/>
              </a:spcAft>
              <a:defRPr sz="1000" b="0" i="0" smtClean="0">
                <a:solidFill>
                  <a:srgbClr val="003547"/>
                </a:solidFill>
                <a:latin typeface="Blue Ridge Sans Medium" panose="02000004000200060003" pitchFamily="2" charset="77"/>
                <a:ea typeface="+mn-ea"/>
                <a:cs typeface="+mn-cs"/>
              </a:defRPr>
            </a:lvl1pPr>
          </a:lstStyle>
          <a:p>
            <a:pPr>
              <a:defRPr/>
            </a:pPr>
            <a:fld id="{9A9089D8-7704-CE4A-8DE0-2ABC47E629EB}" type="slidenum">
              <a:rPr lang="en-US" smtClean="0"/>
              <a:pPr>
                <a:defRPr/>
              </a:pPr>
              <a:t>‹#›</a:t>
            </a:fld>
            <a:endParaRPr lang="en-US"/>
          </a:p>
        </p:txBody>
      </p:sp>
      <p:pic>
        <p:nvPicPr>
          <p:cNvPr id="4" name="Picture 3" descr="A blue shield and n logo&#10;&#10;Description automatically generated">
            <a:extLst>
              <a:ext uri="{FF2B5EF4-FFF2-40B4-BE49-F238E27FC236}">
                <a16:creationId xmlns:a16="http://schemas.microsoft.com/office/drawing/2014/main" id="{4AE81B69-076F-6B5E-6A3E-FE99DCED69AD}"/>
              </a:ext>
            </a:extLst>
          </p:cNvPr>
          <p:cNvPicPr>
            <a:picLocks noChangeAspect="1"/>
          </p:cNvPicPr>
          <p:nvPr userDrawn="1"/>
        </p:nvPicPr>
        <p:blipFill>
          <a:blip r:embed="rId26"/>
          <a:stretch>
            <a:fillRect/>
          </a:stretch>
        </p:blipFill>
        <p:spPr>
          <a:xfrm>
            <a:off x="7986626" y="244523"/>
            <a:ext cx="952500" cy="2413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702" r:id="rId2"/>
    <p:sldLayoutId id="2147483683" r:id="rId3"/>
    <p:sldLayoutId id="2147483695" r:id="rId4"/>
    <p:sldLayoutId id="2147483704" r:id="rId5"/>
    <p:sldLayoutId id="2147483705" r:id="rId6"/>
    <p:sldLayoutId id="2147483688" r:id="rId7"/>
    <p:sldLayoutId id="2147483699" r:id="rId8"/>
    <p:sldLayoutId id="2147483679" r:id="rId9"/>
    <p:sldLayoutId id="2147483703" r:id="rId10"/>
    <p:sldLayoutId id="2147483668" r:id="rId11"/>
    <p:sldLayoutId id="2147483696" r:id="rId12"/>
    <p:sldLayoutId id="2147483678" r:id="rId13"/>
    <p:sldLayoutId id="2147483671" r:id="rId14"/>
    <p:sldLayoutId id="2147483676" r:id="rId15"/>
    <p:sldLayoutId id="2147483677" r:id="rId16"/>
    <p:sldLayoutId id="2147483700" r:id="rId17"/>
    <p:sldLayoutId id="2147483701" r:id="rId18"/>
    <p:sldLayoutId id="2147483674" r:id="rId19"/>
    <p:sldLayoutId id="2147483675" r:id="rId20"/>
    <p:sldLayoutId id="2147483673" r:id="rId21"/>
    <p:sldLayoutId id="2147483672" r:id="rId22"/>
    <p:sldLayoutId id="2147483706" r:id="rId23"/>
    <p:sldLayoutId id="2147483707" r:id="rId24"/>
  </p:sldLayoutIdLst>
  <p:transition spd="med">
    <p:fade/>
  </p:transition>
  <p:hf sldNum="0" hdr="0" ftr="0" dt="0"/>
  <p:txStyles>
    <p:titleStyle>
      <a:lvl1pPr algn="l" defTabSz="457200" rtl="0" eaLnBrk="1" fontAlgn="base" hangingPunct="1">
        <a:spcBef>
          <a:spcPct val="0"/>
        </a:spcBef>
        <a:spcAft>
          <a:spcPct val="0"/>
        </a:spcAft>
        <a:defRPr sz="3000" b="0" i="0" kern="1200">
          <a:solidFill>
            <a:schemeClr val="tx1"/>
          </a:solidFill>
          <a:latin typeface="Blue Ridge Medium" panose="02000004000200060003" pitchFamily="2" charset="77"/>
          <a:ea typeface="ＭＳ Ｐゴシック" charset="0"/>
          <a:cs typeface="Blue Ridge Medium" panose="02000004000200060003" pitchFamily="2" charset="77"/>
        </a:defRPr>
      </a:lvl1pPr>
      <a:lvl2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227013" indent="-227013" algn="l" defTabSz="457200" rtl="0" eaLnBrk="1" fontAlgn="base" hangingPunct="1">
        <a:spcBef>
          <a:spcPct val="20000"/>
        </a:spcBef>
        <a:spcAft>
          <a:spcPct val="0"/>
        </a:spcAft>
        <a:buClr>
          <a:schemeClr val="accent1"/>
        </a:buClr>
        <a:buSzPct val="125000"/>
        <a:buFont typeface="Arial" panose="020B0604020202020204" pitchFamily="34" charset="0"/>
        <a:buChar char="•"/>
        <a:defRPr b="0" i="0" kern="1200">
          <a:solidFill>
            <a:schemeClr val="tx1"/>
          </a:solidFill>
          <a:latin typeface="Blue Ridge Sans Light" panose="02000004000200060003" pitchFamily="2" charset="77"/>
          <a:ea typeface="ＭＳ Ｐゴシック" charset="0"/>
          <a:cs typeface="Blue Ridge Sans Light" panose="02000004000200060003" pitchFamily="2" charset="77"/>
        </a:defRPr>
      </a:lvl1pPr>
      <a:lvl2pPr marL="454025" indent="-174625" algn="l" defTabSz="457200" rtl="0" eaLnBrk="1" fontAlgn="base" hangingPunct="1">
        <a:spcBef>
          <a:spcPct val="20000"/>
        </a:spcBef>
        <a:spcAft>
          <a:spcPct val="0"/>
        </a:spcAft>
        <a:buClr>
          <a:schemeClr val="accent1"/>
        </a:buClr>
        <a:buSzPct val="100000"/>
        <a:buFont typeface="System Font Regular"/>
        <a:buChar char="⚬"/>
        <a:defRPr sz="1600" b="0" i="0" kern="1200">
          <a:solidFill>
            <a:schemeClr val="tx1"/>
          </a:solidFill>
          <a:latin typeface="Blue Ridge Sans Light" panose="02000004000200060003" pitchFamily="2" charset="77"/>
          <a:ea typeface="ＭＳ Ｐゴシック" charset="0"/>
          <a:cs typeface="+mn-cs"/>
        </a:defRPr>
      </a:lvl2pPr>
      <a:lvl3pPr marL="681038" indent="-169863" algn="l" defTabSz="227013" rtl="0" eaLnBrk="1" fontAlgn="base" hangingPunct="1">
        <a:spcBef>
          <a:spcPct val="20000"/>
        </a:spcBef>
        <a:spcAft>
          <a:spcPct val="0"/>
        </a:spcAft>
        <a:buClr>
          <a:schemeClr val="accent1"/>
        </a:buClr>
        <a:buSzPct val="90000"/>
        <a:buFont typeface="System Font Regular"/>
        <a:buChar char="—"/>
        <a:defRPr sz="1400" b="0" i="0" kern="1200">
          <a:solidFill>
            <a:schemeClr val="tx1"/>
          </a:solidFill>
          <a:latin typeface="Blue Ridge Sans Light" panose="02000004000200060003" pitchFamily="2" charset="77"/>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93675" y="1311275"/>
            <a:ext cx="8229600" cy="28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 Third level</a:t>
            </a:r>
          </a:p>
        </p:txBody>
      </p:sp>
      <p:sp>
        <p:nvSpPr>
          <p:cNvPr id="1026" name="Title Placeholder 1"/>
          <p:cNvSpPr>
            <a:spLocks noGrp="1"/>
          </p:cNvSpPr>
          <p:nvPr>
            <p:ph type="title"/>
          </p:nvPr>
        </p:nvSpPr>
        <p:spPr bwMode="auto">
          <a:xfrm>
            <a:off x="193675" y="98425"/>
            <a:ext cx="7647125"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 name="Slide Number Placeholder 3"/>
          <p:cNvSpPr>
            <a:spLocks noGrp="1"/>
          </p:cNvSpPr>
          <p:nvPr>
            <p:ph type="sldNum" sz="quarter" idx="4"/>
          </p:nvPr>
        </p:nvSpPr>
        <p:spPr>
          <a:xfrm>
            <a:off x="8323199" y="4887913"/>
            <a:ext cx="760475" cy="236290"/>
          </a:xfrm>
          <a:prstGeom prst="rect">
            <a:avLst/>
          </a:prstGeom>
        </p:spPr>
        <p:txBody>
          <a:bodyPr/>
          <a:lstStyle>
            <a:lvl1pPr algn="r" fontAlgn="auto">
              <a:spcBef>
                <a:spcPts val="0"/>
              </a:spcBef>
              <a:spcAft>
                <a:spcPts val="0"/>
              </a:spcAft>
              <a:defRPr sz="1000" b="0" i="0" smtClean="0">
                <a:solidFill>
                  <a:srgbClr val="003547"/>
                </a:solidFill>
                <a:latin typeface="Blue Ridge Sans Medium" panose="02000004000200060003" pitchFamily="2" charset="77"/>
                <a:ea typeface="+mn-ea"/>
                <a:cs typeface="+mn-cs"/>
              </a:defRPr>
            </a:lvl1pPr>
          </a:lstStyle>
          <a:p>
            <a:pPr>
              <a:defRPr/>
            </a:pPr>
            <a:fld id="{9A9089D8-7704-CE4A-8DE0-2ABC47E629EB}" type="slidenum">
              <a:rPr lang="en-US" smtClean="0"/>
              <a:pPr>
                <a:defRPr/>
              </a:pPr>
              <a:t>‹#›</a:t>
            </a:fld>
            <a:endParaRPr lang="en-US"/>
          </a:p>
        </p:txBody>
      </p:sp>
    </p:spTree>
    <p:extLst>
      <p:ext uri="{BB962C8B-B14F-4D97-AF65-F5344CB8AC3E}">
        <p14:creationId xmlns:p14="http://schemas.microsoft.com/office/powerpoint/2010/main" val="4550638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ransition spd="med">
    <p:fade/>
  </p:transition>
  <p:hf sldNum="0" hdr="0" ftr="0" dt="0"/>
  <p:txStyles>
    <p:titleStyle>
      <a:lvl1pPr algn="l" defTabSz="457200" rtl="0" eaLnBrk="1" fontAlgn="base" hangingPunct="1">
        <a:spcBef>
          <a:spcPct val="0"/>
        </a:spcBef>
        <a:spcAft>
          <a:spcPct val="0"/>
        </a:spcAft>
        <a:defRPr sz="3000" b="0" i="0" kern="1200">
          <a:solidFill>
            <a:schemeClr val="tx1"/>
          </a:solidFill>
          <a:latin typeface="Blue Ridge Medium" panose="02000004000200060003" pitchFamily="2" charset="77"/>
          <a:ea typeface="ＭＳ Ｐゴシック" charset="0"/>
          <a:cs typeface="Blue Ridge Medium" panose="02000004000200060003" pitchFamily="2" charset="77"/>
        </a:defRPr>
      </a:lvl1pPr>
      <a:lvl2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227013" indent="-227013" algn="l" defTabSz="457200" rtl="0" eaLnBrk="1" fontAlgn="base" hangingPunct="1">
        <a:spcBef>
          <a:spcPct val="20000"/>
        </a:spcBef>
        <a:spcAft>
          <a:spcPct val="0"/>
        </a:spcAft>
        <a:buClr>
          <a:schemeClr val="accent1"/>
        </a:buClr>
        <a:buSzPct val="125000"/>
        <a:buFont typeface="Arial" panose="020B0604020202020204" pitchFamily="34" charset="0"/>
        <a:buChar char="•"/>
        <a:defRPr b="0" i="0" kern="1200">
          <a:solidFill>
            <a:schemeClr val="tx1"/>
          </a:solidFill>
          <a:latin typeface="Blue Ridge Sans Light" panose="02000004000200060003" pitchFamily="2" charset="77"/>
          <a:ea typeface="ＭＳ Ｐゴシック" charset="0"/>
          <a:cs typeface="Blue Ridge Sans Light" panose="02000004000200060003" pitchFamily="2" charset="77"/>
        </a:defRPr>
      </a:lvl1pPr>
      <a:lvl2pPr marL="454025" indent="-174625" algn="l" defTabSz="457200" rtl="0" eaLnBrk="1" fontAlgn="base" hangingPunct="1">
        <a:spcBef>
          <a:spcPct val="20000"/>
        </a:spcBef>
        <a:spcAft>
          <a:spcPct val="0"/>
        </a:spcAft>
        <a:buClr>
          <a:schemeClr val="accent1"/>
        </a:buClr>
        <a:buSzPct val="100000"/>
        <a:buFont typeface="System Font Regular"/>
        <a:buChar char="⚬"/>
        <a:defRPr sz="1600" b="0" i="0" kern="1200">
          <a:solidFill>
            <a:schemeClr val="tx1"/>
          </a:solidFill>
          <a:latin typeface="Blue Ridge Sans Light" panose="02000004000200060003" pitchFamily="2" charset="77"/>
          <a:ea typeface="ＭＳ Ｐゴシック" charset="0"/>
          <a:cs typeface="+mn-cs"/>
        </a:defRPr>
      </a:lvl2pPr>
      <a:lvl3pPr marL="681038" indent="-169863" algn="l" defTabSz="227013" rtl="0" eaLnBrk="1" fontAlgn="base" hangingPunct="1">
        <a:spcBef>
          <a:spcPct val="20000"/>
        </a:spcBef>
        <a:spcAft>
          <a:spcPct val="0"/>
        </a:spcAft>
        <a:buClr>
          <a:schemeClr val="accent1"/>
        </a:buClr>
        <a:buSzPct val="90000"/>
        <a:buFont typeface="System Font Regular"/>
        <a:buChar char="—"/>
        <a:defRPr sz="1400" b="0" i="0" kern="1200">
          <a:solidFill>
            <a:schemeClr val="tx1"/>
          </a:solidFill>
          <a:latin typeface="Blue Ridge Sans Light" panose="02000004000200060003" pitchFamily="2" charset="77"/>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D58BFBF2-0166-EE2B-CA96-84BEA044C522}"/>
              </a:ext>
            </a:extLst>
          </p:cNvPr>
          <p:cNvPicPr>
            <a:picLocks noChangeAspect="1"/>
          </p:cNvPicPr>
          <p:nvPr userDrawn="1"/>
        </p:nvPicPr>
        <p:blipFill rotWithShape="1">
          <a:blip r:embed="rId27"/>
          <a:srcRect l="15713" t="31193" r="14988" b="31399"/>
          <a:stretch/>
        </p:blipFill>
        <p:spPr>
          <a:xfrm>
            <a:off x="7985933" y="237864"/>
            <a:ext cx="953193" cy="256032"/>
          </a:xfrm>
          <a:prstGeom prst="rect">
            <a:avLst/>
          </a:prstGeom>
          <a:effectLst/>
        </p:spPr>
      </p:pic>
      <p:sp>
        <p:nvSpPr>
          <p:cNvPr id="1027" name="Text Placeholder 2"/>
          <p:cNvSpPr>
            <a:spLocks noGrp="1"/>
          </p:cNvSpPr>
          <p:nvPr>
            <p:ph type="body" idx="1"/>
          </p:nvPr>
        </p:nvSpPr>
        <p:spPr bwMode="auto">
          <a:xfrm>
            <a:off x="193675" y="1311275"/>
            <a:ext cx="8229600" cy="28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 Third level</a:t>
            </a:r>
          </a:p>
        </p:txBody>
      </p:sp>
      <p:sp>
        <p:nvSpPr>
          <p:cNvPr id="1026" name="Title Placeholder 1"/>
          <p:cNvSpPr>
            <a:spLocks noGrp="1"/>
          </p:cNvSpPr>
          <p:nvPr>
            <p:ph type="title"/>
          </p:nvPr>
        </p:nvSpPr>
        <p:spPr bwMode="auto">
          <a:xfrm>
            <a:off x="193675" y="98425"/>
            <a:ext cx="7647125"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 name="Slide Number Placeholder 3"/>
          <p:cNvSpPr>
            <a:spLocks noGrp="1"/>
          </p:cNvSpPr>
          <p:nvPr>
            <p:ph type="sldNum" sz="quarter" idx="4"/>
          </p:nvPr>
        </p:nvSpPr>
        <p:spPr>
          <a:xfrm>
            <a:off x="8323199" y="4887913"/>
            <a:ext cx="760475" cy="236290"/>
          </a:xfrm>
          <a:prstGeom prst="rect">
            <a:avLst/>
          </a:prstGeom>
        </p:spPr>
        <p:txBody>
          <a:bodyPr/>
          <a:lstStyle>
            <a:lvl1pPr algn="r" fontAlgn="auto">
              <a:spcBef>
                <a:spcPts val="0"/>
              </a:spcBef>
              <a:spcAft>
                <a:spcPts val="0"/>
              </a:spcAft>
              <a:defRPr sz="1000" b="0" i="0" smtClean="0">
                <a:solidFill>
                  <a:srgbClr val="003547"/>
                </a:solidFill>
                <a:latin typeface="Blue Ridge Sans Medium" panose="02000004000200060003" pitchFamily="2" charset="77"/>
                <a:ea typeface="+mn-ea"/>
                <a:cs typeface="+mn-cs"/>
              </a:defRPr>
            </a:lvl1pPr>
          </a:lstStyle>
          <a:p>
            <a:pPr>
              <a:defRPr/>
            </a:pPr>
            <a:fld id="{9A9089D8-7704-CE4A-8DE0-2ABC47E629EB}" type="slidenum">
              <a:rPr lang="en-US" smtClean="0"/>
              <a:pPr>
                <a:defRPr/>
              </a:pPr>
              <a:t>‹#›</a:t>
            </a:fld>
            <a:endParaRPr lang="en-US"/>
          </a:p>
        </p:txBody>
      </p:sp>
    </p:spTree>
    <p:extLst>
      <p:ext uri="{BB962C8B-B14F-4D97-AF65-F5344CB8AC3E}">
        <p14:creationId xmlns:p14="http://schemas.microsoft.com/office/powerpoint/2010/main" val="35470335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90" r:id="rId25"/>
  </p:sldLayoutIdLst>
  <p:transition spd="med">
    <p:fade/>
  </p:transition>
  <p:hf sldNum="0" hdr="0" ftr="0" dt="0"/>
  <p:txStyles>
    <p:titleStyle>
      <a:lvl1pPr algn="l" defTabSz="457200" rtl="0" eaLnBrk="1" fontAlgn="base" hangingPunct="1">
        <a:spcBef>
          <a:spcPct val="0"/>
        </a:spcBef>
        <a:spcAft>
          <a:spcPct val="0"/>
        </a:spcAft>
        <a:defRPr sz="3000" b="0" i="0" kern="1200">
          <a:solidFill>
            <a:schemeClr val="tx1"/>
          </a:solidFill>
          <a:latin typeface="Blue Ridge Medium" panose="02000004000200060003" pitchFamily="2" charset="77"/>
          <a:ea typeface="ＭＳ Ｐゴシック" charset="0"/>
          <a:cs typeface="Blue Ridge Medium" panose="02000004000200060003" pitchFamily="2" charset="77"/>
        </a:defRPr>
      </a:lvl1pPr>
      <a:lvl2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227013" indent="-227013" algn="l" defTabSz="457200" rtl="0" eaLnBrk="1" fontAlgn="base" hangingPunct="1">
        <a:spcBef>
          <a:spcPct val="20000"/>
        </a:spcBef>
        <a:spcAft>
          <a:spcPct val="0"/>
        </a:spcAft>
        <a:buClr>
          <a:schemeClr val="accent1"/>
        </a:buClr>
        <a:buSzPct val="125000"/>
        <a:buFont typeface="Arial" panose="020B0604020202020204" pitchFamily="34" charset="0"/>
        <a:buChar char="•"/>
        <a:defRPr b="0" i="0" kern="1200">
          <a:solidFill>
            <a:schemeClr val="tx1"/>
          </a:solidFill>
          <a:latin typeface="Blue Ridge Sans Light" panose="02000004000200060003" pitchFamily="2" charset="77"/>
          <a:ea typeface="ＭＳ Ｐゴシック" charset="0"/>
          <a:cs typeface="Blue Ridge Sans Light" panose="02000004000200060003" pitchFamily="2" charset="77"/>
        </a:defRPr>
      </a:lvl1pPr>
      <a:lvl2pPr marL="454025" indent="-174625" algn="l" defTabSz="457200" rtl="0" eaLnBrk="1" fontAlgn="base" hangingPunct="1">
        <a:spcBef>
          <a:spcPct val="20000"/>
        </a:spcBef>
        <a:spcAft>
          <a:spcPct val="0"/>
        </a:spcAft>
        <a:buClr>
          <a:schemeClr val="accent1"/>
        </a:buClr>
        <a:buSzPct val="100000"/>
        <a:buFont typeface="System Font Regular"/>
        <a:buChar char="⚬"/>
        <a:defRPr sz="1600" b="0" i="0" kern="1200">
          <a:solidFill>
            <a:schemeClr val="tx1"/>
          </a:solidFill>
          <a:latin typeface="Blue Ridge Sans Light" panose="02000004000200060003" pitchFamily="2" charset="77"/>
          <a:ea typeface="ＭＳ Ｐゴシック" charset="0"/>
          <a:cs typeface="+mn-cs"/>
        </a:defRPr>
      </a:lvl2pPr>
      <a:lvl3pPr marL="681038" indent="-169863" algn="l" defTabSz="227013" rtl="0" eaLnBrk="1" fontAlgn="base" hangingPunct="1">
        <a:spcBef>
          <a:spcPct val="20000"/>
        </a:spcBef>
        <a:spcAft>
          <a:spcPct val="0"/>
        </a:spcAft>
        <a:buClr>
          <a:schemeClr val="accent1"/>
        </a:buClr>
        <a:buSzPct val="90000"/>
        <a:buFont typeface="System Font Regular"/>
        <a:buChar char="—"/>
        <a:defRPr sz="1400" b="0" i="0" kern="1200">
          <a:solidFill>
            <a:schemeClr val="tx1"/>
          </a:solidFill>
          <a:latin typeface="Blue Ridge Sans Light" panose="02000004000200060003" pitchFamily="2" charset="77"/>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93675" y="1311277"/>
            <a:ext cx="8229600" cy="28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 Third level</a:t>
            </a:r>
          </a:p>
        </p:txBody>
      </p:sp>
      <p:sp>
        <p:nvSpPr>
          <p:cNvPr id="1026" name="Title Placeholder 1"/>
          <p:cNvSpPr>
            <a:spLocks noGrp="1"/>
          </p:cNvSpPr>
          <p:nvPr>
            <p:ph type="title"/>
          </p:nvPr>
        </p:nvSpPr>
        <p:spPr bwMode="auto">
          <a:xfrm>
            <a:off x="193677" y="98425"/>
            <a:ext cx="7647125"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 name="Slide Number Placeholder 3"/>
          <p:cNvSpPr>
            <a:spLocks noGrp="1"/>
          </p:cNvSpPr>
          <p:nvPr>
            <p:ph type="sldNum" sz="quarter" idx="4"/>
          </p:nvPr>
        </p:nvSpPr>
        <p:spPr>
          <a:xfrm>
            <a:off x="8323201" y="4887915"/>
            <a:ext cx="760475" cy="236290"/>
          </a:xfrm>
          <a:prstGeom prst="rect">
            <a:avLst/>
          </a:prstGeom>
        </p:spPr>
        <p:txBody>
          <a:bodyPr/>
          <a:lstStyle>
            <a:lvl1pPr algn="r" fontAlgn="auto">
              <a:spcBef>
                <a:spcPts val="0"/>
              </a:spcBef>
              <a:spcAft>
                <a:spcPts val="0"/>
              </a:spcAft>
              <a:defRPr sz="1000" b="0" i="0" smtClean="0">
                <a:solidFill>
                  <a:srgbClr val="003547"/>
                </a:solidFill>
                <a:latin typeface="Blue Ridge Sans Medium" panose="02000004000200060003" pitchFamily="2" charset="77"/>
                <a:ea typeface="+mn-ea"/>
                <a:cs typeface="+mn-cs"/>
              </a:defRPr>
            </a:lvl1pPr>
          </a:lstStyle>
          <a:p>
            <a:pPr>
              <a:defRPr/>
            </a:pPr>
            <a:fld id="{9A9089D8-7704-CE4A-8DE0-2ABC47E629EB}" type="slidenum">
              <a:rPr lang="en-US" smtClean="0"/>
              <a:pPr>
                <a:defRPr/>
              </a:pPr>
              <a:t>‹#›</a:t>
            </a:fld>
            <a:endParaRPr lang="en-US"/>
          </a:p>
        </p:txBody>
      </p:sp>
      <p:pic>
        <p:nvPicPr>
          <p:cNvPr id="4" name="Picture 3" descr="A blue shield and n logo&#10;&#10;Description automatically generated">
            <a:extLst>
              <a:ext uri="{FF2B5EF4-FFF2-40B4-BE49-F238E27FC236}">
                <a16:creationId xmlns:a16="http://schemas.microsoft.com/office/drawing/2014/main" id="{4AE81B69-076F-6B5E-6A3E-FE99DCED69AD}"/>
              </a:ext>
            </a:extLst>
          </p:cNvPr>
          <p:cNvPicPr>
            <a:picLocks noChangeAspect="1"/>
          </p:cNvPicPr>
          <p:nvPr userDrawn="1"/>
        </p:nvPicPr>
        <p:blipFill>
          <a:blip r:embed="rId26"/>
          <a:stretch>
            <a:fillRect/>
          </a:stretch>
        </p:blipFill>
        <p:spPr>
          <a:xfrm>
            <a:off x="7986626" y="244524"/>
            <a:ext cx="952500" cy="241300"/>
          </a:xfrm>
          <a:prstGeom prst="rect">
            <a:avLst/>
          </a:prstGeom>
        </p:spPr>
      </p:pic>
    </p:spTree>
    <p:extLst>
      <p:ext uri="{BB962C8B-B14F-4D97-AF65-F5344CB8AC3E}">
        <p14:creationId xmlns:p14="http://schemas.microsoft.com/office/powerpoint/2010/main" val="229100724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Lst>
  <p:transition spd="med">
    <p:fade/>
  </p:transition>
  <p:hf sldNum="0" hdr="0" ftr="0" dt="0"/>
  <p:txStyles>
    <p:titleStyle>
      <a:lvl1pPr algn="l" defTabSz="457178" rtl="0" eaLnBrk="1" fontAlgn="base" hangingPunct="1">
        <a:spcBef>
          <a:spcPct val="0"/>
        </a:spcBef>
        <a:spcAft>
          <a:spcPct val="0"/>
        </a:spcAft>
        <a:defRPr sz="3000" b="0" i="0" kern="1200">
          <a:solidFill>
            <a:schemeClr val="tx1"/>
          </a:solidFill>
          <a:latin typeface="Blue Ridge Medium" panose="02000004000200060003" pitchFamily="2" charset="77"/>
          <a:ea typeface="ＭＳ Ｐゴシック" charset="0"/>
          <a:cs typeface="Blue Ridge Medium" panose="02000004000200060003" pitchFamily="2" charset="77"/>
        </a:defRPr>
      </a:lvl1pPr>
      <a:lvl2pPr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2pPr>
      <a:lvl3pPr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3pPr>
      <a:lvl4pPr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4pPr>
      <a:lvl5pPr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5pPr>
      <a:lvl6pPr marL="457178"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914355"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371532"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1828709" algn="l" defTabSz="457178"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227001" indent="-227001" algn="l" defTabSz="457178" rtl="0" eaLnBrk="1" fontAlgn="base" hangingPunct="1">
        <a:spcBef>
          <a:spcPct val="20000"/>
        </a:spcBef>
        <a:spcAft>
          <a:spcPct val="0"/>
        </a:spcAft>
        <a:buClr>
          <a:schemeClr val="accent1"/>
        </a:buClr>
        <a:buSzPct val="125000"/>
        <a:buFont typeface="Arial" panose="020B0604020202020204" pitchFamily="34" charset="0"/>
        <a:buChar char="•"/>
        <a:defRPr b="0" i="0" kern="1200">
          <a:solidFill>
            <a:schemeClr val="tx1"/>
          </a:solidFill>
          <a:latin typeface="Blue Ridge Sans Light" panose="02000004000200060003" pitchFamily="2" charset="77"/>
          <a:ea typeface="ＭＳ Ｐゴシック" charset="0"/>
          <a:cs typeface="Blue Ridge Sans Light" panose="02000004000200060003" pitchFamily="2" charset="77"/>
        </a:defRPr>
      </a:lvl1pPr>
      <a:lvl2pPr marL="454003" indent="-174617" algn="l" defTabSz="457178" rtl="0" eaLnBrk="1" fontAlgn="base" hangingPunct="1">
        <a:spcBef>
          <a:spcPct val="20000"/>
        </a:spcBef>
        <a:spcAft>
          <a:spcPct val="0"/>
        </a:spcAft>
        <a:buClr>
          <a:schemeClr val="accent1"/>
        </a:buClr>
        <a:buSzPct val="100000"/>
        <a:buFont typeface="System Font Regular"/>
        <a:buChar char="⚬"/>
        <a:defRPr sz="1600" b="0" i="0" kern="1200">
          <a:solidFill>
            <a:schemeClr val="tx1"/>
          </a:solidFill>
          <a:latin typeface="Blue Ridge Sans Light" panose="02000004000200060003" pitchFamily="2" charset="77"/>
          <a:ea typeface="ＭＳ Ｐゴシック" charset="0"/>
          <a:cs typeface="+mn-cs"/>
        </a:defRPr>
      </a:lvl2pPr>
      <a:lvl3pPr marL="681004" indent="-169855" algn="l" defTabSz="227001" rtl="0" eaLnBrk="1" fontAlgn="base" hangingPunct="1">
        <a:spcBef>
          <a:spcPct val="20000"/>
        </a:spcBef>
        <a:spcAft>
          <a:spcPct val="0"/>
        </a:spcAft>
        <a:buClr>
          <a:schemeClr val="accent1"/>
        </a:buClr>
        <a:buSzPct val="90000"/>
        <a:buFont typeface="System Font Regular"/>
        <a:buChar char="—"/>
        <a:defRPr sz="1400" b="0" i="0" kern="1200">
          <a:solidFill>
            <a:schemeClr val="tx1"/>
          </a:solidFill>
          <a:latin typeface="Blue Ridge Sans Light" panose="02000004000200060003" pitchFamily="2" charset="77"/>
          <a:ea typeface="ＭＳ Ｐゴシック" charset="0"/>
          <a:cs typeface="+mn-cs"/>
        </a:defRPr>
      </a:lvl3pPr>
      <a:lvl4pPr marL="1600120" indent="-228588" algn="l" defTabSz="45717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97" indent="-228588" algn="l" defTabSz="45717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bluecrossnc.com/content/dam/bcbsnc/pdf/members/preventive-care/aca-preventive-list-26.pdf" TargetMode="External"/><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hyperlink" Target="https://www.bluecrossnc.com/members/preventive-car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rainshark.com/bcbsnc/EssentialQ_RxCodeD"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www.amazon.com/bluecrossNC"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s://www.bluecrossnc.com/members/member-port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hyperlink" Target="https://www.bluecrossnc.com/members/student-blue/find-your-schoo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22.xml.rels><?xml version="1.0" encoding="UTF-8" standalone="yes"?>
<Relationships xmlns="http://schemas.openxmlformats.org/package/2006/relationships"><Relationship Id="rId3" Type="http://schemas.openxmlformats.org/officeDocument/2006/relationships/hyperlink" Target="https://itunes.apple.com/us/app/healthnav/id392607223?mt=8" TargetMode="External"/><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45.jpg"/><Relationship Id="rId5" Type="http://schemas.openxmlformats.org/officeDocument/2006/relationships/hyperlink" Target="https://play.google.com/store/apps/details?id=com.bcbsnc.healthnav" TargetMode="Externa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hyperlink" Target="http://www.studentbluenc.com/" TargetMode="External"/><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hyperlink" Target="http://www.bluecrossnc.com/preventiv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5325C09-AEE7-10B7-72D2-0B605F3549DC}"/>
              </a:ext>
            </a:extLst>
          </p:cNvPr>
          <p:cNvPicPr>
            <a:picLocks noGrp="1" noChangeAspect="1"/>
          </p:cNvPicPr>
          <p:nvPr>
            <p:ph type="pic" sz="quarter" idx="12"/>
          </p:nvPr>
        </p:nvPicPr>
        <p:blipFill>
          <a:blip r:embed="rId3"/>
          <a:srcRect t="15" b="15"/>
          <a:stretch/>
        </p:blipFill>
        <p:spPr bwMode="auto">
          <a:xfrm>
            <a:off x="0" y="1"/>
            <a:ext cx="9144000" cy="5143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 name="Text Placeholder 2">
            <a:extLst>
              <a:ext uri="{FF2B5EF4-FFF2-40B4-BE49-F238E27FC236}">
                <a16:creationId xmlns:a16="http://schemas.microsoft.com/office/drawing/2014/main" id="{F4576818-73B2-EAE6-2B96-C714AC0B2655}"/>
              </a:ext>
            </a:extLst>
          </p:cNvPr>
          <p:cNvSpPr>
            <a:spLocks noGrp="1"/>
          </p:cNvSpPr>
          <p:nvPr>
            <p:ph type="body" sz="quarter" idx="14"/>
          </p:nvPr>
        </p:nvSpPr>
        <p:spPr>
          <a:xfrm>
            <a:off x="260993" y="3507903"/>
            <a:ext cx="3817393" cy="653501"/>
          </a:xfrm>
        </p:spPr>
        <p:txBody>
          <a:bodyPr/>
          <a:lstStyle/>
          <a:p>
            <a:r>
              <a:rPr lang="en-US" dirty="0">
                <a:solidFill>
                  <a:schemeClr val="accent6"/>
                </a:solidFill>
                <a:latin typeface="Blue Ridge Sans Light" panose="02000004000200060003" pitchFamily="50" charset="0"/>
              </a:rPr>
              <a:t>Effective August 1, 2026 - July 31, 2027</a:t>
            </a:r>
          </a:p>
        </p:txBody>
      </p:sp>
      <p:sp>
        <p:nvSpPr>
          <p:cNvPr id="4" name="Title 3">
            <a:extLst>
              <a:ext uri="{FF2B5EF4-FFF2-40B4-BE49-F238E27FC236}">
                <a16:creationId xmlns:a16="http://schemas.microsoft.com/office/drawing/2014/main" id="{57D9CD60-C47D-2D95-9940-A0B848BCA83B}"/>
              </a:ext>
            </a:extLst>
          </p:cNvPr>
          <p:cNvSpPr>
            <a:spLocks noGrp="1"/>
          </p:cNvSpPr>
          <p:nvPr>
            <p:ph type="title"/>
          </p:nvPr>
        </p:nvSpPr>
        <p:spPr>
          <a:xfrm>
            <a:off x="260993" y="1635597"/>
            <a:ext cx="3699558" cy="1522521"/>
          </a:xfrm>
        </p:spPr>
        <p:txBody>
          <a:bodyPr/>
          <a:lstStyle/>
          <a:p>
            <a:r>
              <a:rPr lang="en-US" sz="1600">
                <a:solidFill>
                  <a:schemeClr val="accent6"/>
                </a:solidFill>
                <a:latin typeface="Blue Ridge Sans Light" panose="02000004000200060003" pitchFamily="50" charset="0"/>
              </a:rPr>
              <a:t>Student Health Insurance Plan for University of North Carolina System </a:t>
            </a:r>
          </a:p>
        </p:txBody>
      </p:sp>
      <p:sp>
        <p:nvSpPr>
          <p:cNvPr id="8" name="TextBox 11">
            <a:extLst>
              <a:ext uri="{FF2B5EF4-FFF2-40B4-BE49-F238E27FC236}">
                <a16:creationId xmlns:a16="http://schemas.microsoft.com/office/drawing/2014/main" id="{AF0B71AB-3891-BC2B-9E88-360A27C9505A}"/>
              </a:ext>
            </a:extLst>
          </p:cNvPr>
          <p:cNvSpPr txBox="1">
            <a:spLocks noChangeArrowheads="1"/>
          </p:cNvSpPr>
          <p:nvPr/>
        </p:nvSpPr>
        <p:spPr bwMode="auto">
          <a:xfrm>
            <a:off x="84427" y="4884738"/>
            <a:ext cx="2322513"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a:ln>
                  <a:noFill/>
                </a:ln>
                <a:solidFill>
                  <a:srgbClr val="94B1BA"/>
                </a:solidFill>
                <a:effectLst/>
                <a:uLnTx/>
                <a:uFillTx/>
                <a:latin typeface="Blue Ridge Sans" panose="02000004000200060003" pitchFamily="2" charset="77"/>
                <a:ea typeface="ＭＳ Ｐゴシック" charset="0"/>
                <a:cs typeface="Univers 57 Condensed" charset="0"/>
              </a:rPr>
              <a:t>Proprietary &amp; Confidential</a:t>
            </a:r>
          </a:p>
        </p:txBody>
      </p:sp>
      <p:pic>
        <p:nvPicPr>
          <p:cNvPr id="2" name="Picture 1">
            <a:extLst>
              <a:ext uri="{FF2B5EF4-FFF2-40B4-BE49-F238E27FC236}">
                <a16:creationId xmlns:a16="http://schemas.microsoft.com/office/drawing/2014/main" id="{26C75384-5A99-3D09-5A6E-25960F1EF5E2}"/>
              </a:ext>
            </a:extLst>
          </p:cNvPr>
          <p:cNvPicPr>
            <a:picLocks noChangeAspect="1"/>
          </p:cNvPicPr>
          <p:nvPr/>
        </p:nvPicPr>
        <p:blipFill>
          <a:blip r:embed="rId4"/>
          <a:srcRect/>
          <a:stretch/>
        </p:blipFill>
        <p:spPr>
          <a:xfrm>
            <a:off x="479436" y="421857"/>
            <a:ext cx="1727200" cy="3937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85DA288D-EAD0-C5AF-05A4-682EDBA3E26D}"/>
              </a:ext>
            </a:extLst>
          </p:cNvPr>
          <p:cNvPicPr>
            <a:picLocks noChangeAspect="1"/>
          </p:cNvPicPr>
          <p:nvPr/>
        </p:nvPicPr>
        <p:blipFill>
          <a:blip r:embed="rId5"/>
          <a:stretch>
            <a:fillRect/>
          </a:stretch>
        </p:blipFill>
        <p:spPr>
          <a:xfrm>
            <a:off x="328328" y="1616367"/>
            <a:ext cx="2855957" cy="393700"/>
          </a:xfrm>
          <a:prstGeom prst="rect">
            <a:avLst/>
          </a:prstGeom>
        </p:spPr>
      </p:pic>
      <p:pic>
        <p:nvPicPr>
          <p:cNvPr id="5" name="Picture 4" descr="Logo&#10;&#10;Description automatically generated">
            <a:extLst>
              <a:ext uri="{FF2B5EF4-FFF2-40B4-BE49-F238E27FC236}">
                <a16:creationId xmlns:a16="http://schemas.microsoft.com/office/drawing/2014/main" id="{0399B9C3-A391-52D2-5394-9F702B58EB23}"/>
              </a:ext>
            </a:extLst>
          </p:cNvPr>
          <p:cNvPicPr>
            <a:picLocks noChangeAspect="1"/>
          </p:cNvPicPr>
          <p:nvPr/>
        </p:nvPicPr>
        <p:blipFill>
          <a:blip r:embed="rId6"/>
          <a:stretch>
            <a:fillRect/>
          </a:stretch>
        </p:blipFill>
        <p:spPr>
          <a:xfrm>
            <a:off x="2357273" y="133846"/>
            <a:ext cx="2437776" cy="726553"/>
          </a:xfrm>
          <a:prstGeom prst="rect">
            <a:avLst/>
          </a:prstGeom>
        </p:spPr>
      </p:pic>
      <p:cxnSp>
        <p:nvCxnSpPr>
          <p:cNvPr id="9" name="Straight Connector 8">
            <a:extLst>
              <a:ext uri="{FF2B5EF4-FFF2-40B4-BE49-F238E27FC236}">
                <a16:creationId xmlns:a16="http://schemas.microsoft.com/office/drawing/2014/main" id="{728D1933-18AA-2A52-DC16-C669450E6008}"/>
              </a:ext>
            </a:extLst>
          </p:cNvPr>
          <p:cNvCxnSpPr/>
          <p:nvPr/>
        </p:nvCxnSpPr>
        <p:spPr>
          <a:xfrm>
            <a:off x="2281954" y="323681"/>
            <a:ext cx="0" cy="491876"/>
          </a:xfrm>
          <a:prstGeom prst="line">
            <a:avLst/>
          </a:prstGeom>
          <a:ln w="12700">
            <a:solidFill>
              <a:schemeClr val="accent6">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5A7697A-0B0B-36DF-9A82-402A1CB35717}"/>
              </a:ext>
            </a:extLst>
          </p:cNvPr>
          <p:cNvSpPr txBox="1"/>
          <p:nvPr/>
        </p:nvSpPr>
        <p:spPr>
          <a:xfrm>
            <a:off x="251437" y="4270224"/>
            <a:ext cx="4140454" cy="553998"/>
          </a:xfrm>
          <a:prstGeom prst="rect">
            <a:avLst/>
          </a:prstGeom>
          <a:solidFill>
            <a:schemeClr val="tx1"/>
          </a:solidFill>
          <a:effectLst>
            <a:outerShdw blurRad="50800" dist="38100" dir="10800000" algn="r" rotWithShape="0">
              <a:prstClr val="black">
                <a:alpha val="40000"/>
              </a:prstClr>
            </a:outerShdw>
          </a:effectLst>
        </p:spPr>
        <p:txBody>
          <a:bodyPr wrap="square" rtlCol="0">
            <a:spAutoFit/>
          </a:bodyPr>
          <a:lstStyle/>
          <a:p>
            <a:r>
              <a:rPr lang="en-US" sz="1000" dirty="0">
                <a:solidFill>
                  <a:schemeClr val="bg1"/>
                </a:solidFill>
                <a:latin typeface="Blue Ridge Sans Light" panose="02000004000200060003" pitchFamily="50" charset="0"/>
              </a:rPr>
              <a:t>This presentation contains audio. Please make sure your speakers are on.  The transcript of this presentation is available by clicking the page icon                  in the right-hand corner of the screen. </a:t>
            </a:r>
          </a:p>
        </p:txBody>
      </p:sp>
      <p:pic>
        <p:nvPicPr>
          <p:cNvPr id="12" name="Picture 11">
            <a:extLst>
              <a:ext uri="{FF2B5EF4-FFF2-40B4-BE49-F238E27FC236}">
                <a16:creationId xmlns:a16="http://schemas.microsoft.com/office/drawing/2014/main" id="{F746BC84-9541-EA27-853C-8B286C8487A0}"/>
              </a:ext>
            </a:extLst>
          </p:cNvPr>
          <p:cNvPicPr>
            <a:picLocks noChangeAspect="1"/>
          </p:cNvPicPr>
          <p:nvPr/>
        </p:nvPicPr>
        <p:blipFill>
          <a:blip r:embed="rId7"/>
          <a:srcRect l="6361" t="19841" r="43104"/>
          <a:stretch/>
        </p:blipFill>
        <p:spPr>
          <a:xfrm>
            <a:off x="2495228" y="4613959"/>
            <a:ext cx="436970" cy="181344"/>
          </a:xfrm>
          <a:prstGeom prst="rect">
            <a:avLst/>
          </a:prstGeom>
        </p:spPr>
      </p:pic>
    </p:spTree>
    <p:extLst>
      <p:ext uri="{BB962C8B-B14F-4D97-AF65-F5344CB8AC3E}">
        <p14:creationId xmlns:p14="http://schemas.microsoft.com/office/powerpoint/2010/main" val="35381407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4AD31-7263-46A8-835F-138B570093D7}"/>
              </a:ext>
            </a:extLst>
          </p:cNvPr>
          <p:cNvSpPr>
            <a:spLocks noGrp="1"/>
          </p:cNvSpPr>
          <p:nvPr>
            <p:ph type="title"/>
          </p:nvPr>
        </p:nvSpPr>
        <p:spPr/>
        <p:txBody>
          <a:bodyPr/>
          <a:lstStyle/>
          <a:p>
            <a:r>
              <a:rPr lang="en-US" dirty="0">
                <a:latin typeface="Blue Ridge Medium" panose="02000004000200060003" pitchFamily="50" charset="0"/>
              </a:rPr>
              <a:t>Prescription Coverage</a:t>
            </a:r>
          </a:p>
        </p:txBody>
      </p:sp>
      <p:graphicFrame>
        <p:nvGraphicFramePr>
          <p:cNvPr id="2" name="Table 1">
            <a:extLst>
              <a:ext uri="{FF2B5EF4-FFF2-40B4-BE49-F238E27FC236}">
                <a16:creationId xmlns:a16="http://schemas.microsoft.com/office/drawing/2014/main" id="{688FF560-EFE4-49B5-99B5-4E64F9FF2EBD}"/>
              </a:ext>
            </a:extLst>
          </p:cNvPr>
          <p:cNvGraphicFramePr>
            <a:graphicFrameLocks noGrp="1"/>
          </p:cNvGraphicFramePr>
          <p:nvPr>
            <p:extLst>
              <p:ext uri="{D42A27DB-BD31-4B8C-83A1-F6EECF244321}">
                <p14:modId xmlns:p14="http://schemas.microsoft.com/office/powerpoint/2010/main" val="4192303190"/>
              </p:ext>
            </p:extLst>
          </p:nvPr>
        </p:nvGraphicFramePr>
        <p:xfrm>
          <a:off x="304800" y="1176152"/>
          <a:ext cx="8534401" cy="2966720"/>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2459736">
                  <a:extLst>
                    <a:ext uri="{9D8B030D-6E8A-4147-A177-3AD203B41FA5}">
                      <a16:colId xmlns:a16="http://schemas.microsoft.com/office/drawing/2014/main" val="3919489651"/>
                    </a:ext>
                  </a:extLst>
                </a:gridCol>
                <a:gridCol w="3035808">
                  <a:extLst>
                    <a:ext uri="{9D8B030D-6E8A-4147-A177-3AD203B41FA5}">
                      <a16:colId xmlns:a16="http://schemas.microsoft.com/office/drawing/2014/main" val="4135977575"/>
                    </a:ext>
                  </a:extLst>
                </a:gridCol>
                <a:gridCol w="3038857">
                  <a:extLst>
                    <a:ext uri="{9D8B030D-6E8A-4147-A177-3AD203B41FA5}">
                      <a16:colId xmlns:a16="http://schemas.microsoft.com/office/drawing/2014/main" val="2186470385"/>
                    </a:ext>
                  </a:extLst>
                </a:gridCol>
              </a:tblGrid>
              <a:tr h="370840">
                <a:tc>
                  <a:txBody>
                    <a:bodyPr/>
                    <a:lstStyle/>
                    <a:p>
                      <a:pPr algn="ctr"/>
                      <a:endParaRPr lang="en-US" dirty="0">
                        <a:latin typeface="Blue Ridge Sans Medium" panose="02000004000200060003" pitchFamily="50" charset="0"/>
                      </a:endParaRPr>
                    </a:p>
                  </a:txBody>
                  <a:tcPr>
                    <a:solidFill>
                      <a:srgbClr val="003547"/>
                    </a:solidFill>
                  </a:tcPr>
                </a:tc>
                <a:tc>
                  <a:txBody>
                    <a:bodyPr/>
                    <a:lstStyle/>
                    <a:p>
                      <a:pPr algn="ctr"/>
                      <a:r>
                        <a:rPr lang="en-US" b="0" dirty="0">
                          <a:latin typeface="Blue Ridge Sans Medium" panose="02000004000200060003" pitchFamily="50" charset="0"/>
                        </a:rPr>
                        <a:t>In-Network</a:t>
                      </a:r>
                      <a:r>
                        <a:rPr lang="en-US" b="0" baseline="30000" dirty="0">
                          <a:latin typeface="Blue Ridge Sans Medium" panose="02000004000200060003" pitchFamily="50" charset="0"/>
                        </a:rPr>
                        <a:t>1</a:t>
                      </a:r>
                      <a:endParaRPr lang="en-US" b="0" dirty="0">
                        <a:latin typeface="Blue Ridge Sans Medium" panose="02000004000200060003" pitchFamily="50" charset="0"/>
                      </a:endParaRPr>
                    </a:p>
                  </a:txBody>
                  <a:tcPr>
                    <a:solidFill>
                      <a:srgbClr val="003547"/>
                    </a:solidFill>
                  </a:tcPr>
                </a:tc>
                <a:tc>
                  <a:txBody>
                    <a:bodyPr/>
                    <a:lstStyle/>
                    <a:p>
                      <a:pPr algn="ctr"/>
                      <a:r>
                        <a:rPr lang="en-US" b="0" dirty="0">
                          <a:latin typeface="Blue Ridge Sans Medium" panose="02000004000200060003" pitchFamily="50" charset="0"/>
                        </a:rPr>
                        <a:t>Out-of-Network</a:t>
                      </a:r>
                      <a:r>
                        <a:rPr lang="en-US" b="0" baseline="30000" dirty="0">
                          <a:latin typeface="Blue Ridge Sans Medium" panose="02000004000200060003" pitchFamily="50" charset="0"/>
                        </a:rPr>
                        <a:t>2</a:t>
                      </a:r>
                      <a:endParaRPr lang="en-US" b="0" dirty="0">
                        <a:latin typeface="Blue Ridge Sans Medium" panose="02000004000200060003" pitchFamily="50" charset="0"/>
                      </a:endParaRPr>
                    </a:p>
                  </a:txBody>
                  <a:tcPr>
                    <a:solidFill>
                      <a:srgbClr val="003547"/>
                    </a:solidFill>
                  </a:tcPr>
                </a:tc>
                <a:extLst>
                  <a:ext uri="{0D108BD9-81ED-4DB2-BD59-A6C34878D82A}">
                    <a16:rowId xmlns:a16="http://schemas.microsoft.com/office/drawing/2014/main" val="155548027"/>
                  </a:ext>
                </a:extLst>
              </a:tr>
              <a:tr h="370840">
                <a:tc>
                  <a:txBody>
                    <a:bodyPr/>
                    <a:lstStyle/>
                    <a:p>
                      <a:r>
                        <a:rPr lang="en-US" dirty="0">
                          <a:solidFill>
                            <a:schemeClr val="tx1"/>
                          </a:solidFill>
                          <a:latin typeface="Blue Ridge Sans Medium" panose="02000004000200060003" pitchFamily="50" charset="0"/>
                          <a:hlinkClick r:id="rId3">
                            <a:extLst>
                              <a:ext uri="{A12FA001-AC4F-418D-AE19-62706E023703}">
                                <ahyp:hlinkClr xmlns:ahyp="http://schemas.microsoft.com/office/drawing/2018/hyperlinkcolor" val="tx"/>
                              </a:ext>
                            </a:extLst>
                          </a:hlinkClick>
                        </a:rPr>
                        <a:t>Preventive Medicines</a:t>
                      </a:r>
                      <a:r>
                        <a:rPr lang="en-US" baseline="30000" dirty="0">
                          <a:solidFill>
                            <a:schemeClr val="tx1"/>
                          </a:solidFill>
                          <a:latin typeface="Blue Ridge Sans Medium" panose="02000004000200060003" pitchFamily="50" charset="0"/>
                          <a:hlinkClick r:id="rId3">
                            <a:extLst>
                              <a:ext uri="{A12FA001-AC4F-418D-AE19-62706E023703}">
                                <ahyp:hlinkClr xmlns:ahyp="http://schemas.microsoft.com/office/drawing/2018/hyperlinkcolor" val="tx"/>
                              </a:ext>
                            </a:extLst>
                          </a:hlinkClick>
                        </a:rPr>
                        <a:t>3</a:t>
                      </a:r>
                      <a:endParaRPr lang="en-US" dirty="0">
                        <a:solidFill>
                          <a:schemeClr val="tx1"/>
                        </a:solidFill>
                        <a:latin typeface="Blue Ridge Sans Medium" panose="02000004000200060003" pitchFamily="50" charset="0"/>
                      </a:endParaRPr>
                    </a:p>
                  </a:txBody>
                  <a:tcPr>
                    <a:solidFill>
                      <a:srgbClr val="E9F4FA"/>
                    </a:solidFill>
                  </a:tcPr>
                </a:tc>
                <a:tc>
                  <a:txBody>
                    <a:bodyPr/>
                    <a:lstStyle/>
                    <a:p>
                      <a:r>
                        <a:rPr lang="en-US" dirty="0">
                          <a:solidFill>
                            <a:srgbClr val="00465E"/>
                          </a:solidFill>
                          <a:latin typeface="Blue Ridge Sans Light" panose="02000004000200060003" pitchFamily="50" charset="0"/>
                        </a:rPr>
                        <a:t>No charge, no deductible</a:t>
                      </a:r>
                    </a:p>
                  </a:txBody>
                  <a:tcPr>
                    <a:solidFill>
                      <a:srgbClr val="E9F4F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465E"/>
                          </a:solidFill>
                          <a:latin typeface="Blue Ridge Sans Light" panose="02000004000200060003" pitchFamily="50" charset="0"/>
                        </a:rPr>
                        <a:t>No charge, no deductible</a:t>
                      </a:r>
                    </a:p>
                  </a:txBody>
                  <a:tcPr>
                    <a:solidFill>
                      <a:srgbClr val="E9F4FA"/>
                    </a:solidFill>
                  </a:tcPr>
                </a:tc>
                <a:extLst>
                  <a:ext uri="{0D108BD9-81ED-4DB2-BD59-A6C34878D82A}">
                    <a16:rowId xmlns:a16="http://schemas.microsoft.com/office/drawing/2014/main" val="2359187476"/>
                  </a:ext>
                </a:extLst>
              </a:tr>
              <a:tr h="370840">
                <a:tc>
                  <a:txBody>
                    <a:bodyPr/>
                    <a:lstStyle/>
                    <a:p>
                      <a:r>
                        <a:rPr lang="en-US" dirty="0">
                          <a:solidFill>
                            <a:srgbClr val="00465E"/>
                          </a:solidFill>
                          <a:latin typeface="Blue Ridge Sans Light" panose="02000004000200060003" pitchFamily="50" charset="0"/>
                        </a:rPr>
                        <a:t>Student Health Center</a:t>
                      </a:r>
                    </a:p>
                  </a:txBody>
                  <a:tcPr>
                    <a:solidFill>
                      <a:srgbClr val="8FCAE7"/>
                    </a:solidFill>
                  </a:tcPr>
                </a:tc>
                <a:tc>
                  <a:txBody>
                    <a:bodyPr/>
                    <a:lstStyle/>
                    <a:p>
                      <a:pPr algn="ctr"/>
                      <a:r>
                        <a:rPr lang="en-US" dirty="0">
                          <a:solidFill>
                            <a:srgbClr val="003547"/>
                          </a:solidFill>
                          <a:latin typeface="Blue Ridge Sans Light" panose="02000004000200060003" pitchFamily="50" charset="0"/>
                        </a:rPr>
                        <a:t>$15 copay</a:t>
                      </a:r>
                    </a:p>
                  </a:txBody>
                  <a:tcPr>
                    <a:solidFill>
                      <a:srgbClr val="8FCAE7"/>
                    </a:solidFill>
                  </a:tcPr>
                </a:tc>
                <a:tc>
                  <a:txBody>
                    <a:bodyPr/>
                    <a:lstStyle/>
                    <a:p>
                      <a:endParaRPr lang="en-US" dirty="0">
                        <a:solidFill>
                          <a:srgbClr val="00465E"/>
                        </a:solidFill>
                        <a:latin typeface="Blue Ridge Sans Light" panose="02000004000200060003" pitchFamily="50" charset="0"/>
                      </a:endParaRPr>
                    </a:p>
                  </a:txBody>
                  <a:tcPr>
                    <a:solidFill>
                      <a:srgbClr val="E9F4FA"/>
                    </a:solidFill>
                  </a:tcPr>
                </a:tc>
                <a:extLst>
                  <a:ext uri="{0D108BD9-81ED-4DB2-BD59-A6C34878D82A}">
                    <a16:rowId xmlns:a16="http://schemas.microsoft.com/office/drawing/2014/main" val="1654713594"/>
                  </a:ext>
                </a:extLst>
              </a:tr>
              <a:tr h="370840">
                <a:tc>
                  <a:txBody>
                    <a:bodyPr/>
                    <a:lstStyle/>
                    <a:p>
                      <a:r>
                        <a:rPr lang="en-US" dirty="0">
                          <a:solidFill>
                            <a:srgbClr val="00465E"/>
                          </a:solidFill>
                          <a:latin typeface="Blue Ridge Sans Light" panose="02000004000200060003" pitchFamily="50" charset="0"/>
                        </a:rPr>
                        <a:t>Tier 1</a:t>
                      </a:r>
                    </a:p>
                  </a:txBody>
                  <a:tcPr>
                    <a:solidFill>
                      <a:srgbClr val="E7F3FC"/>
                    </a:solidFill>
                  </a:tcPr>
                </a:tc>
                <a:tc>
                  <a:txBody>
                    <a:bodyPr/>
                    <a:lstStyle/>
                    <a:p>
                      <a:pPr algn="ctr"/>
                      <a:r>
                        <a:rPr lang="en-US" dirty="0">
                          <a:solidFill>
                            <a:srgbClr val="003547"/>
                          </a:solidFill>
                          <a:latin typeface="Blue Ridge Sans Light" panose="02000004000200060003" pitchFamily="50" charset="0"/>
                        </a:rPr>
                        <a:t>$30 copay</a:t>
                      </a:r>
                    </a:p>
                  </a:txBody>
                  <a:tcPr>
                    <a:solidFill>
                      <a:srgbClr val="E7F3FC"/>
                    </a:solidFill>
                  </a:tcPr>
                </a:tc>
                <a:tc rowSpan="5">
                  <a:txBody>
                    <a:bodyPr/>
                    <a:lstStyle/>
                    <a:p>
                      <a:endParaRPr lang="en-US" dirty="0">
                        <a:solidFill>
                          <a:srgbClr val="00465E"/>
                        </a:solidFill>
                        <a:latin typeface="Blue Ridge Sans Light" panose="02000004000200060003" pitchFamily="50" charset="0"/>
                      </a:endParaRPr>
                    </a:p>
                  </a:txBody>
                  <a:tcPr>
                    <a:solidFill>
                      <a:srgbClr val="E9F4FA"/>
                    </a:solidFill>
                  </a:tcPr>
                </a:tc>
                <a:extLst>
                  <a:ext uri="{0D108BD9-81ED-4DB2-BD59-A6C34878D82A}">
                    <a16:rowId xmlns:a16="http://schemas.microsoft.com/office/drawing/2014/main" val="3609083604"/>
                  </a:ext>
                </a:extLst>
              </a:tr>
              <a:tr h="370840">
                <a:tc>
                  <a:txBody>
                    <a:bodyPr/>
                    <a:lstStyle/>
                    <a:p>
                      <a:r>
                        <a:rPr lang="en-US" dirty="0">
                          <a:solidFill>
                            <a:srgbClr val="00465E"/>
                          </a:solidFill>
                          <a:latin typeface="Blue Ridge Sans Light" panose="02000004000200060003" pitchFamily="50" charset="0"/>
                        </a:rPr>
                        <a:t>Tier 2</a:t>
                      </a:r>
                    </a:p>
                  </a:txBody>
                  <a:tcPr>
                    <a:solidFill>
                      <a:srgbClr val="8FCAE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3547"/>
                          </a:solidFill>
                          <a:latin typeface="Blue Ridge Sans Light" panose="02000004000200060003" pitchFamily="50" charset="0"/>
                        </a:rPr>
                        <a:t>$40 copay</a:t>
                      </a:r>
                    </a:p>
                  </a:txBody>
                  <a:tcPr>
                    <a:solidFill>
                      <a:srgbClr val="8FCAE7"/>
                    </a:solidFill>
                  </a:tcPr>
                </a:tc>
                <a:tc vMerge="1">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944335944"/>
                  </a:ext>
                </a:extLst>
              </a:tr>
              <a:tr h="370840">
                <a:tc>
                  <a:txBody>
                    <a:bodyPr/>
                    <a:lstStyle/>
                    <a:p>
                      <a:r>
                        <a:rPr lang="en-US" dirty="0">
                          <a:solidFill>
                            <a:srgbClr val="00465E"/>
                          </a:solidFill>
                          <a:latin typeface="Blue Ridge Sans Light" panose="02000004000200060003" pitchFamily="50" charset="0"/>
                        </a:rPr>
                        <a:t>Tier 3</a:t>
                      </a:r>
                    </a:p>
                  </a:txBody>
                  <a:tcPr>
                    <a:solidFill>
                      <a:srgbClr val="E7F3FC"/>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3547"/>
                          </a:solidFill>
                          <a:latin typeface="Blue Ridge Sans Light" panose="02000004000200060003" pitchFamily="50" charset="0"/>
                        </a:rPr>
                        <a:t>$70 copay</a:t>
                      </a:r>
                    </a:p>
                  </a:txBody>
                  <a:tcPr>
                    <a:solidFill>
                      <a:srgbClr val="E7F3FC"/>
                    </a:solidFill>
                  </a:tcPr>
                </a:tc>
                <a:tc vMerge="1">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3737193134"/>
                  </a:ext>
                </a:extLst>
              </a:tr>
              <a:tr h="370840">
                <a:tc>
                  <a:txBody>
                    <a:bodyPr/>
                    <a:lstStyle/>
                    <a:p>
                      <a:r>
                        <a:rPr lang="en-US" dirty="0">
                          <a:solidFill>
                            <a:srgbClr val="00465E"/>
                          </a:solidFill>
                          <a:latin typeface="Blue Ridge Sans Light" panose="02000004000200060003" pitchFamily="50" charset="0"/>
                        </a:rPr>
                        <a:t>Tier 4</a:t>
                      </a:r>
                    </a:p>
                  </a:txBody>
                  <a:tcPr>
                    <a:solidFill>
                      <a:srgbClr val="8FCAE7"/>
                    </a:solid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3547"/>
                        </a:solidFill>
                        <a:effectLst/>
                        <a:uLnTx/>
                        <a:uFillTx/>
                        <a:latin typeface="Blue Ridge Sans Light" panose="02000004000200060003" pitchFamily="50" charset="0"/>
                        <a:ea typeface="+mn-ea"/>
                        <a:cs typeface="+mn-cs"/>
                      </a:endParaRPr>
                    </a:p>
                  </a:txBody>
                  <a:tcPr>
                    <a:solidFill>
                      <a:srgbClr val="8FCAE7"/>
                    </a:solidFill>
                  </a:tcPr>
                </a:tc>
                <a:tc vMerge="1">
                  <a:txBody>
                    <a:bodyPr/>
                    <a:lstStyle/>
                    <a:p>
                      <a:endParaRPr lang="en-US" dirty="0"/>
                    </a:p>
                  </a:txBody>
                  <a:tcPr>
                    <a:solidFill>
                      <a:schemeClr val="accent3">
                        <a:lumMod val="20000"/>
                        <a:lumOff val="80000"/>
                      </a:schemeClr>
                    </a:solidFill>
                  </a:tcPr>
                </a:tc>
                <a:extLst>
                  <a:ext uri="{0D108BD9-81ED-4DB2-BD59-A6C34878D82A}">
                    <a16:rowId xmlns:a16="http://schemas.microsoft.com/office/drawing/2014/main" val="1355390857"/>
                  </a:ext>
                </a:extLst>
              </a:tr>
              <a:tr h="370840">
                <a:tc>
                  <a:txBody>
                    <a:bodyPr/>
                    <a:lstStyle/>
                    <a:p>
                      <a:r>
                        <a:rPr lang="en-US" dirty="0">
                          <a:solidFill>
                            <a:srgbClr val="00465E"/>
                          </a:solidFill>
                          <a:latin typeface="Blue Ridge Sans Light" panose="02000004000200060003" pitchFamily="50" charset="0"/>
                        </a:rPr>
                        <a:t>Tier 5</a:t>
                      </a:r>
                    </a:p>
                  </a:txBody>
                  <a:tcPr>
                    <a:solidFill>
                      <a:srgbClr val="E7F3FC"/>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baseline="0" dirty="0">
                        <a:solidFill>
                          <a:srgbClr val="003547"/>
                        </a:solidFill>
                        <a:latin typeface="Blue Ridge Sans Light" panose="02000004000200060003" pitchFamily="50" charset="0"/>
                      </a:endParaRPr>
                    </a:p>
                  </a:txBody>
                  <a:tcPr>
                    <a:solidFill>
                      <a:srgbClr val="8FCAE7"/>
                    </a:solidFill>
                  </a:tcPr>
                </a:tc>
                <a:tc vMerge="1">
                  <a:txBody>
                    <a:bodyPr/>
                    <a:lstStyle/>
                    <a:p>
                      <a:endParaRPr lang="en-US" dirty="0">
                        <a:latin typeface="Blue Ridge Sans Light" panose="02000004000200060003" pitchFamily="50" charset="0"/>
                      </a:endParaRPr>
                    </a:p>
                  </a:txBody>
                  <a:tcPr>
                    <a:solidFill>
                      <a:schemeClr val="accent3">
                        <a:lumMod val="20000"/>
                        <a:lumOff val="80000"/>
                      </a:schemeClr>
                    </a:solidFill>
                  </a:tcPr>
                </a:tc>
                <a:extLst>
                  <a:ext uri="{0D108BD9-81ED-4DB2-BD59-A6C34878D82A}">
                    <a16:rowId xmlns:a16="http://schemas.microsoft.com/office/drawing/2014/main" val="2042453435"/>
                  </a:ext>
                </a:extLst>
              </a:tr>
            </a:tbl>
          </a:graphicData>
        </a:graphic>
      </p:graphicFrame>
      <p:sp>
        <p:nvSpPr>
          <p:cNvPr id="3" name="TextBox 2">
            <a:extLst>
              <a:ext uri="{FF2B5EF4-FFF2-40B4-BE49-F238E27FC236}">
                <a16:creationId xmlns:a16="http://schemas.microsoft.com/office/drawing/2014/main" id="{3B76EFF4-C34B-42B1-95B9-92CE4438BFC7}"/>
              </a:ext>
            </a:extLst>
          </p:cNvPr>
          <p:cNvSpPr txBox="1"/>
          <p:nvPr/>
        </p:nvSpPr>
        <p:spPr>
          <a:xfrm>
            <a:off x="5916166" y="2290612"/>
            <a:ext cx="2779777"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65E"/>
                </a:solidFill>
                <a:effectLst/>
                <a:uLnTx/>
                <a:uFillTx/>
                <a:latin typeface="Blue Ridge Sans Light" panose="02000004000200060003" pitchFamily="50" charset="0"/>
                <a:ea typeface="ＭＳ Ｐゴシック" charset="0"/>
                <a:cs typeface="+mn-cs"/>
              </a:rPr>
              <a:t>You pay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65E"/>
                </a:solidFill>
                <a:effectLst/>
                <a:uLnTx/>
                <a:uFillTx/>
                <a:latin typeface="Blue Ridge Sans Light" panose="02000004000200060003" pitchFamily="50" charset="0"/>
                <a:ea typeface="ＭＳ Ｐゴシック" charset="0"/>
                <a:cs typeface="+mn-cs"/>
              </a:rPr>
              <a:t>the in-network cost plus the difference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65E"/>
                </a:solidFill>
                <a:effectLst/>
                <a:uLnTx/>
                <a:uFillTx/>
                <a:latin typeface="Blue Ridge Sans Light" panose="02000004000200060003" pitchFamily="50" charset="0"/>
                <a:ea typeface="ＭＳ Ｐゴシック" charset="0"/>
                <a:cs typeface="+mn-cs"/>
              </a:rPr>
              <a:t>between the charged and allowed amounts.</a:t>
            </a:r>
          </a:p>
        </p:txBody>
      </p:sp>
      <p:sp>
        <p:nvSpPr>
          <p:cNvPr id="15" name="TextBox 14">
            <a:extLst>
              <a:ext uri="{FF2B5EF4-FFF2-40B4-BE49-F238E27FC236}">
                <a16:creationId xmlns:a16="http://schemas.microsoft.com/office/drawing/2014/main" id="{0D1EF016-0446-4608-9924-E36D3586EC68}"/>
              </a:ext>
            </a:extLst>
          </p:cNvPr>
          <p:cNvSpPr txBox="1"/>
          <p:nvPr/>
        </p:nvSpPr>
        <p:spPr>
          <a:xfrm>
            <a:off x="161544" y="5282089"/>
            <a:ext cx="853439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040"/>
                </a:solidFill>
                <a:effectLst/>
                <a:uLnTx/>
                <a:uFillTx/>
                <a:latin typeface="Arial"/>
                <a:ea typeface="ＭＳ Ｐゴシック" charset="0"/>
                <a:cs typeface="+mn-cs"/>
              </a:rPr>
              <a:t>3      There is a $XX minimum and  $XXX maximum per 30-day supply of a tier 5 medicine.</a:t>
            </a:r>
          </a:p>
          <a:p>
            <a:pPr marL="228600" marR="0" lvl="0" indent="-228600" algn="l" defTabSz="457200" rtl="0" eaLnBrk="1" fontAlgn="auto" latinLnBrk="0" hangingPunct="1">
              <a:lnSpc>
                <a:spcPct val="100000"/>
              </a:lnSpc>
              <a:spcBef>
                <a:spcPts val="0"/>
              </a:spcBef>
              <a:spcAft>
                <a:spcPts val="0"/>
              </a:spcAft>
              <a:buClrTx/>
              <a:buSzTx/>
              <a:buFontTx/>
              <a:buAutoNum type="arabicPlain" startAt="4"/>
              <a:tabLst/>
              <a:defRPr/>
            </a:pPr>
            <a:r>
              <a:rPr kumimoji="0" lang="en-US" sz="800" b="0" i="0" u="none" strike="noStrike" kern="1200" cap="none" spc="0" normalizeH="0" baseline="0" noProof="0" dirty="0">
                <a:ln>
                  <a:noFill/>
                </a:ln>
                <a:solidFill>
                  <a:srgbClr val="404040"/>
                </a:solidFill>
                <a:effectLst/>
                <a:uLnTx/>
                <a:uFillTx/>
                <a:latin typeface="Arial" charset="0"/>
                <a:ea typeface="ＭＳ Ｐゴシック" charset="0"/>
                <a:cs typeface="Arial" charset="0"/>
              </a:rPr>
              <a:t>You are responsible for charges over the allowed amount for prescriptions received from an out-of-network pharmacy.</a:t>
            </a:r>
            <a:endParaRPr kumimoji="0" lang="en-US" sz="800" b="0" i="0" u="none" strike="noStrike" kern="1200" cap="none" spc="0" normalizeH="0" baseline="0" noProof="0" dirty="0">
              <a:ln>
                <a:noFill/>
              </a:ln>
              <a:solidFill>
                <a:srgbClr val="404040"/>
              </a:solidFill>
              <a:effectLst/>
              <a:uLnTx/>
              <a:uFillTx/>
              <a:latin typeface="Arial"/>
              <a:ea typeface="ＭＳ Ｐゴシック" charset="0"/>
              <a:cs typeface="+mn-cs"/>
            </a:endParaRPr>
          </a:p>
        </p:txBody>
      </p:sp>
      <p:sp>
        <p:nvSpPr>
          <p:cNvPr id="6" name="Rectangle 5">
            <a:extLst>
              <a:ext uri="{FF2B5EF4-FFF2-40B4-BE49-F238E27FC236}">
                <a16:creationId xmlns:a16="http://schemas.microsoft.com/office/drawing/2014/main" id="{1C52A8FA-F177-52E6-9753-B48E5F0D7400}"/>
              </a:ext>
            </a:extLst>
          </p:cNvPr>
          <p:cNvSpPr/>
          <p:nvPr/>
        </p:nvSpPr>
        <p:spPr>
          <a:xfrm>
            <a:off x="2766969" y="1536695"/>
            <a:ext cx="3005937" cy="367819"/>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B934C2E2-5992-C6E3-A339-819714FA9E10}"/>
              </a:ext>
            </a:extLst>
          </p:cNvPr>
          <p:cNvSpPr/>
          <p:nvPr/>
        </p:nvSpPr>
        <p:spPr>
          <a:xfrm>
            <a:off x="2766969" y="1904514"/>
            <a:ext cx="3005937" cy="367819"/>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A483ECF8-7B3E-E62D-DB03-065175AB027C}"/>
              </a:ext>
            </a:extLst>
          </p:cNvPr>
          <p:cNvSpPr/>
          <p:nvPr/>
        </p:nvSpPr>
        <p:spPr>
          <a:xfrm>
            <a:off x="2766969" y="2282410"/>
            <a:ext cx="3005937" cy="366544"/>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F8E70C6-312B-D4C7-4A81-2FFE1856FB20}"/>
              </a:ext>
            </a:extLst>
          </p:cNvPr>
          <p:cNvSpPr/>
          <p:nvPr/>
        </p:nvSpPr>
        <p:spPr>
          <a:xfrm>
            <a:off x="2766969" y="2666550"/>
            <a:ext cx="3005937" cy="728363"/>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BC9AFB6E-9A19-4EDE-E148-B28F0682677F}"/>
              </a:ext>
            </a:extLst>
          </p:cNvPr>
          <p:cNvSpPr txBox="1"/>
          <p:nvPr/>
        </p:nvSpPr>
        <p:spPr>
          <a:xfrm>
            <a:off x="304800" y="4365317"/>
            <a:ext cx="8534399" cy="584775"/>
          </a:xfrm>
          <a:prstGeom prst="rect">
            <a:avLst/>
          </a:prstGeom>
          <a:noFill/>
        </p:spPr>
        <p:txBody>
          <a:bodyPr wrap="square" rtlCol="0">
            <a:spAutoFit/>
          </a:bodyPr>
          <a:lstStyle/>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mn-cs"/>
              </a:rPr>
              <a:t>For a 30-day supply.</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Arial" charset="0"/>
              </a:rPr>
              <a:t>You are responsible for charges over the allowed amount for prescriptions received from an out-of-network pharmacy.</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mn-cs"/>
              </a:rPr>
              <a:t> For a list of covered preventive care medicines, refer to your benefit booklet or click </a:t>
            </a: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mn-cs"/>
                <a:hlinkClick r:id="rId4">
                  <a:extLst>
                    <a:ext uri="{A12FA001-AC4F-418D-AE19-62706E023703}">
                      <ahyp:hlinkClr xmlns:ahyp="http://schemas.microsoft.com/office/drawing/2018/hyperlinkcolor" val="tx"/>
                    </a:ext>
                  </a:extLst>
                </a:hlinkClick>
              </a:rPr>
              <a:t>here</a:t>
            </a: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mn-cs"/>
              </a:rPr>
              <a:t>. </a:t>
            </a:r>
            <a:endPar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Arial" charset="0"/>
            </a:endParaRP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rPr>
              <a:t>There is a $150 minimum and $500 maximum per 30-day supply of a tier 4 and 5 medicine.</a:t>
            </a:r>
          </a:p>
        </p:txBody>
      </p:sp>
      <p:sp>
        <p:nvSpPr>
          <p:cNvPr id="4" name="TextBox 3">
            <a:extLst>
              <a:ext uri="{FF2B5EF4-FFF2-40B4-BE49-F238E27FC236}">
                <a16:creationId xmlns:a16="http://schemas.microsoft.com/office/drawing/2014/main" id="{AD3D990A-6F68-5829-19F0-A75D2F46A498}"/>
              </a:ext>
            </a:extLst>
          </p:cNvPr>
          <p:cNvSpPr txBox="1"/>
          <p:nvPr/>
        </p:nvSpPr>
        <p:spPr>
          <a:xfrm>
            <a:off x="2870263" y="3503321"/>
            <a:ext cx="27993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47"/>
                </a:solidFill>
                <a:effectLst/>
                <a:uLnTx/>
                <a:uFillTx/>
                <a:latin typeface="Blue Ridge Sans Light" panose="02000004000200060003" pitchFamily="50" charset="0"/>
                <a:ea typeface="+mn-ea"/>
                <a:cs typeface="+mn-cs"/>
              </a:rPr>
              <a:t>You pay 25%</a:t>
            </a:r>
            <a:endParaRPr kumimoji="0" lang="en-US" sz="1600" b="0" i="0" u="none" strike="noStrike" kern="1200" cap="none" spc="0" normalizeH="0" baseline="30000" noProof="0" dirty="0">
              <a:ln>
                <a:noFill/>
              </a:ln>
              <a:solidFill>
                <a:srgbClr val="003547"/>
              </a:solidFill>
              <a:effectLst/>
              <a:uLnTx/>
              <a:uFillTx/>
              <a:latin typeface="Blue Ridge Sans Light" panose="02000004000200060003" pitchFamily="50"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547"/>
                </a:solidFill>
                <a:effectLst/>
                <a:uLnTx/>
                <a:uFillTx/>
                <a:latin typeface="Blue Ridge Sans Light" panose="02000004000200060003" pitchFamily="50" charset="0"/>
                <a:ea typeface="+mn-ea"/>
                <a:cs typeface="+mn-cs"/>
              </a:rPr>
              <a:t>($150 - $500)</a:t>
            </a:r>
            <a:r>
              <a:rPr kumimoji="0" lang="en-US" sz="1600" b="0" i="0" u="none" strike="noStrike" kern="1200" cap="none" spc="0" normalizeH="0" baseline="30000" noProof="0" dirty="0">
                <a:ln>
                  <a:noFill/>
                </a:ln>
                <a:solidFill>
                  <a:srgbClr val="003547"/>
                </a:solidFill>
                <a:effectLst/>
                <a:uLnTx/>
                <a:uFillTx/>
                <a:latin typeface="Blue Ridge Sans Light" panose="02000004000200060003" pitchFamily="50" charset="0"/>
                <a:ea typeface="+mn-ea"/>
                <a:cs typeface="+mn-cs"/>
              </a:rPr>
              <a:t>4</a:t>
            </a:r>
            <a:endParaRPr kumimoji="0" lang="en-US" sz="1600" b="0" i="0" u="none" strike="noStrike" kern="1200" cap="none" spc="0" normalizeH="0" baseline="0" noProof="0" dirty="0">
              <a:ln>
                <a:noFill/>
              </a:ln>
              <a:solidFill>
                <a:srgbClr val="003547"/>
              </a:solidFill>
              <a:effectLst/>
              <a:uLnTx/>
              <a:uFillTx/>
              <a:latin typeface="Blue Ridge Sans Light" panose="02000004000200060003" pitchFamily="50" charset="0"/>
              <a:ea typeface="+mn-ea"/>
              <a:cs typeface="+mn-cs"/>
            </a:endParaRPr>
          </a:p>
        </p:txBody>
      </p:sp>
      <p:sp>
        <p:nvSpPr>
          <p:cNvPr id="8" name="Rectangle 7">
            <a:extLst>
              <a:ext uri="{FF2B5EF4-FFF2-40B4-BE49-F238E27FC236}">
                <a16:creationId xmlns:a16="http://schemas.microsoft.com/office/drawing/2014/main" id="{B9C17C49-8816-4A27-3778-B67C0689F568}"/>
              </a:ext>
            </a:extLst>
          </p:cNvPr>
          <p:cNvSpPr/>
          <p:nvPr/>
        </p:nvSpPr>
        <p:spPr>
          <a:xfrm>
            <a:off x="2766969" y="3403758"/>
            <a:ext cx="3005937" cy="728363"/>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99791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E680-5EF8-2954-69F9-2875C4C4D358}"/>
              </a:ext>
            </a:extLst>
          </p:cNvPr>
          <p:cNvSpPr>
            <a:spLocks noGrp="1"/>
          </p:cNvSpPr>
          <p:nvPr>
            <p:ph type="title"/>
          </p:nvPr>
        </p:nvSpPr>
        <p:spPr/>
        <p:txBody>
          <a:bodyPr/>
          <a:lstStyle/>
          <a:p>
            <a:r>
              <a:rPr lang="en-US"/>
              <a:t>Covered Medicines</a:t>
            </a:r>
          </a:p>
        </p:txBody>
      </p:sp>
      <p:sp>
        <p:nvSpPr>
          <p:cNvPr id="4" name="Text Placeholder 3">
            <a:extLst>
              <a:ext uri="{FF2B5EF4-FFF2-40B4-BE49-F238E27FC236}">
                <a16:creationId xmlns:a16="http://schemas.microsoft.com/office/drawing/2014/main" id="{878F7924-BC6D-5BEB-B28A-0373E2713833}"/>
              </a:ext>
            </a:extLst>
          </p:cNvPr>
          <p:cNvSpPr>
            <a:spLocks noGrp="1"/>
          </p:cNvSpPr>
          <p:nvPr>
            <p:ph type="body" idx="11"/>
          </p:nvPr>
        </p:nvSpPr>
        <p:spPr>
          <a:xfrm>
            <a:off x="276981" y="938150"/>
            <a:ext cx="4762119" cy="857250"/>
          </a:xfrm>
        </p:spPr>
        <p:txBody>
          <a:bodyPr>
            <a:noAutofit/>
          </a:bodyPr>
          <a:lstStyle/>
          <a:p>
            <a:r>
              <a:rPr lang="en-US" dirty="0"/>
              <a:t>Your health plan includes a list of covered drugs (called a formulary) which shows you:</a:t>
            </a:r>
          </a:p>
        </p:txBody>
      </p:sp>
      <p:sp>
        <p:nvSpPr>
          <p:cNvPr id="7" name="Content Placeholder 2">
            <a:extLst>
              <a:ext uri="{FF2B5EF4-FFF2-40B4-BE49-F238E27FC236}">
                <a16:creationId xmlns:a16="http://schemas.microsoft.com/office/drawing/2014/main" id="{01ACE2E2-19E8-2125-0377-A7E6D40B3279}"/>
              </a:ext>
            </a:extLst>
          </p:cNvPr>
          <p:cNvSpPr>
            <a:spLocks noGrp="1"/>
          </p:cNvSpPr>
          <p:nvPr>
            <p:ph idx="1"/>
          </p:nvPr>
        </p:nvSpPr>
        <p:spPr>
          <a:xfrm>
            <a:off x="276981" y="1895855"/>
            <a:ext cx="4668982" cy="2223092"/>
          </a:xfrm>
        </p:spPr>
        <p:txBody>
          <a:bodyPr/>
          <a:lstStyle/>
          <a:p>
            <a:r>
              <a:rPr lang="en-US" sz="1800" dirty="0"/>
              <a:t>Which medicines are covered</a:t>
            </a:r>
          </a:p>
          <a:p>
            <a:r>
              <a:rPr lang="en-US" sz="1800" dirty="0"/>
              <a:t>What tier your medicine is in</a:t>
            </a:r>
          </a:p>
          <a:p>
            <a:r>
              <a:rPr lang="en-US" sz="1800" dirty="0"/>
              <a:t>Whether your medicine requires approval</a:t>
            </a:r>
          </a:p>
          <a:p>
            <a:r>
              <a:rPr lang="en-US" sz="1800" dirty="0"/>
              <a:t>How much medicine you can get</a:t>
            </a:r>
          </a:p>
        </p:txBody>
      </p:sp>
      <p:sp>
        <p:nvSpPr>
          <p:cNvPr id="3" name="TextBox 2">
            <a:extLst>
              <a:ext uri="{FF2B5EF4-FFF2-40B4-BE49-F238E27FC236}">
                <a16:creationId xmlns:a16="http://schemas.microsoft.com/office/drawing/2014/main" id="{C28B72AE-4CD1-D446-67E5-93FB2696612D}"/>
              </a:ext>
            </a:extLst>
          </p:cNvPr>
          <p:cNvSpPr txBox="1"/>
          <p:nvPr/>
        </p:nvSpPr>
        <p:spPr>
          <a:xfrm>
            <a:off x="225938" y="4481426"/>
            <a:ext cx="4864206" cy="338554"/>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Blue Ridge Sans Light" panose="02000004000200060003" pitchFamily="50" charset="0"/>
              </a:rPr>
              <a:t>Click </a:t>
            </a:r>
            <a:r>
              <a:rPr lang="en-US" sz="1600">
                <a:solidFill>
                  <a:schemeClr val="bg1"/>
                </a:solidFill>
                <a:latin typeface="Blue Ridge Sans Light" panose="02000004000200060003" pitchFamily="50" charset="0"/>
                <a:hlinkClick r:id="rId3">
                  <a:extLst>
                    <a:ext uri="{A12FA001-AC4F-418D-AE19-62706E023703}">
                      <ahyp:hlinkClr xmlns:ahyp="http://schemas.microsoft.com/office/drawing/2018/hyperlinkcolor" val="tx"/>
                    </a:ext>
                  </a:extLst>
                </a:hlinkClick>
              </a:rPr>
              <a:t>here</a:t>
            </a:r>
            <a:r>
              <a:rPr lang="en-US" sz="1600">
                <a:solidFill>
                  <a:schemeClr val="bg1"/>
                </a:solidFill>
                <a:latin typeface="Blue Ridge Sans Light" panose="02000004000200060003" pitchFamily="50" charset="0"/>
              </a:rPr>
              <a:t> to learn how to find your plan's formulary.</a:t>
            </a:r>
            <a:endParaRPr lang="en-US" sz="1600">
              <a:solidFill>
                <a:schemeClr val="bg1"/>
              </a:solidFill>
              <a:latin typeface="Blue Ridge Sans Light" panose="02000004000200060003" pitchFamily="50" charset="0"/>
              <a:cs typeface="Arial"/>
            </a:endParaRPr>
          </a:p>
        </p:txBody>
      </p:sp>
      <p:cxnSp>
        <p:nvCxnSpPr>
          <p:cNvPr id="9" name="Straight Arrow Connector 8">
            <a:extLst>
              <a:ext uri="{FF2B5EF4-FFF2-40B4-BE49-F238E27FC236}">
                <a16:creationId xmlns:a16="http://schemas.microsoft.com/office/drawing/2014/main" id="{6ED309ED-326C-3DBC-6226-BD2DE5093F51}"/>
              </a:ext>
            </a:extLst>
          </p:cNvPr>
          <p:cNvCxnSpPr>
            <a:cxnSpLocks/>
          </p:cNvCxnSpPr>
          <p:nvPr/>
        </p:nvCxnSpPr>
        <p:spPr>
          <a:xfrm flipH="1">
            <a:off x="1159349" y="4239773"/>
            <a:ext cx="430734" cy="278361"/>
          </a:xfrm>
          <a:prstGeom prst="straightConnector1">
            <a:avLst/>
          </a:prstGeom>
          <a:ln w="508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A74346F-EC1B-9582-F7BB-A6ED5A5A08CE}"/>
              </a:ext>
            </a:extLst>
          </p:cNvPr>
          <p:cNvPicPr>
            <a:picLocks noChangeAspect="1"/>
          </p:cNvPicPr>
          <p:nvPr/>
        </p:nvPicPr>
        <p:blipFill>
          <a:blip r:embed="rId4"/>
          <a:srcRect r="38246"/>
          <a:stretch>
            <a:fillRect/>
          </a:stretch>
        </p:blipFill>
        <p:spPr>
          <a:xfrm>
            <a:off x="5310439" y="1004971"/>
            <a:ext cx="3833561" cy="4138529"/>
          </a:xfrm>
          <a:prstGeom prst="rect">
            <a:avLst/>
          </a:prstGeom>
        </p:spPr>
      </p:pic>
    </p:spTree>
    <p:extLst>
      <p:ext uri="{BB962C8B-B14F-4D97-AF65-F5344CB8AC3E}">
        <p14:creationId xmlns:p14="http://schemas.microsoft.com/office/powerpoint/2010/main" val="3094482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70DA-EFC3-B75C-F833-CF3F849DCE19}"/>
              </a:ext>
            </a:extLst>
          </p:cNvPr>
          <p:cNvSpPr>
            <a:spLocks noGrp="1"/>
          </p:cNvSpPr>
          <p:nvPr>
            <p:ph type="title"/>
          </p:nvPr>
        </p:nvSpPr>
        <p:spPr/>
        <p:txBody>
          <a:bodyPr/>
          <a:lstStyle/>
          <a:p>
            <a:r>
              <a:rPr lang="en-US"/>
              <a:t>Ways To Save On Your Medicines</a:t>
            </a:r>
          </a:p>
        </p:txBody>
      </p:sp>
      <p:sp>
        <p:nvSpPr>
          <p:cNvPr id="3" name="Content Placeholder 2">
            <a:extLst>
              <a:ext uri="{FF2B5EF4-FFF2-40B4-BE49-F238E27FC236}">
                <a16:creationId xmlns:a16="http://schemas.microsoft.com/office/drawing/2014/main" id="{5D4643A9-ED6E-5199-785D-FED666F61E2C}"/>
              </a:ext>
            </a:extLst>
          </p:cNvPr>
          <p:cNvSpPr>
            <a:spLocks noGrp="1"/>
          </p:cNvSpPr>
          <p:nvPr>
            <p:ph idx="1"/>
          </p:nvPr>
        </p:nvSpPr>
        <p:spPr>
          <a:xfrm>
            <a:off x="2855141" y="1950715"/>
            <a:ext cx="5638800" cy="2223092"/>
          </a:xfrm>
        </p:spPr>
        <p:txBody>
          <a:bodyPr/>
          <a:lstStyle/>
          <a:p>
            <a:r>
              <a:rPr lang="en-US" sz="1800"/>
              <a:t>Get your prescriptions at an in-network pharmacy</a:t>
            </a:r>
          </a:p>
          <a:p>
            <a:r>
              <a:rPr lang="en-US" sz="1800"/>
              <a:t>Ask your doctor:</a:t>
            </a:r>
          </a:p>
          <a:p>
            <a:pPr lvl="1">
              <a:buFont typeface="Blue Ridge Sans Light" panose="02000004000200060003" pitchFamily="50" charset="0"/>
              <a:buChar char="°"/>
            </a:pPr>
            <a:r>
              <a:rPr lang="en-US" sz="1800"/>
              <a:t>if there is a less expensive option (lower tier)</a:t>
            </a:r>
          </a:p>
          <a:p>
            <a:pPr lvl="1">
              <a:buFont typeface="Blue Ridge Sans Light" panose="02000004000200060003" pitchFamily="50" charset="0"/>
              <a:buChar char="°"/>
            </a:pPr>
            <a:r>
              <a:rPr lang="en-US" sz="1800"/>
              <a:t>if there is a generic version</a:t>
            </a:r>
          </a:p>
          <a:p>
            <a:pPr lvl="1">
              <a:buFont typeface="Blue Ridge Sans Light" panose="02000004000200060003" pitchFamily="50" charset="0"/>
              <a:buChar char="°"/>
            </a:pPr>
            <a:r>
              <a:rPr lang="en-US" sz="1800"/>
              <a:t>if you should get a 90-day supply</a:t>
            </a:r>
          </a:p>
        </p:txBody>
      </p:sp>
      <p:sp>
        <p:nvSpPr>
          <p:cNvPr id="4" name="Text Placeholder 3">
            <a:extLst>
              <a:ext uri="{FF2B5EF4-FFF2-40B4-BE49-F238E27FC236}">
                <a16:creationId xmlns:a16="http://schemas.microsoft.com/office/drawing/2014/main" id="{6632106B-CDF1-57D0-EA35-96C50C716AB5}"/>
              </a:ext>
            </a:extLst>
          </p:cNvPr>
          <p:cNvSpPr>
            <a:spLocks noGrp="1"/>
          </p:cNvSpPr>
          <p:nvPr>
            <p:ph type="body" idx="11"/>
          </p:nvPr>
        </p:nvSpPr>
        <p:spPr>
          <a:xfrm>
            <a:off x="2855141" y="1065964"/>
            <a:ext cx="5843798" cy="724971"/>
          </a:xfrm>
        </p:spPr>
        <p:txBody>
          <a:bodyPr>
            <a:normAutofit/>
          </a:bodyPr>
          <a:lstStyle/>
          <a:p>
            <a:r>
              <a:rPr lang="en-US"/>
              <a:t>Here are some tips to keep costs lower when filling your prescriptions:</a:t>
            </a:r>
          </a:p>
        </p:txBody>
      </p:sp>
      <p:pic>
        <p:nvPicPr>
          <p:cNvPr id="5" name="Picture 4" descr="A person reading a book in a library&#10;&#10;AI-generated content may be incorrect.">
            <a:extLst>
              <a:ext uri="{FF2B5EF4-FFF2-40B4-BE49-F238E27FC236}">
                <a16:creationId xmlns:a16="http://schemas.microsoft.com/office/drawing/2014/main" id="{50374C57-D490-829F-8B60-871A0F3F5C0E}"/>
              </a:ext>
            </a:extLst>
          </p:cNvPr>
          <p:cNvPicPr>
            <a:picLocks noChangeAspect="1"/>
          </p:cNvPicPr>
          <p:nvPr/>
        </p:nvPicPr>
        <p:blipFill>
          <a:blip r:embed="rId3"/>
          <a:srcRect l="35565" r="19812"/>
          <a:stretch/>
        </p:blipFill>
        <p:spPr>
          <a:xfrm>
            <a:off x="1" y="980100"/>
            <a:ext cx="2784764" cy="4164300"/>
          </a:xfrm>
          <a:prstGeom prst="rect">
            <a:avLst/>
          </a:prstGeom>
        </p:spPr>
      </p:pic>
    </p:spTree>
    <p:extLst>
      <p:ext uri="{BB962C8B-B14F-4D97-AF65-F5344CB8AC3E}">
        <p14:creationId xmlns:p14="http://schemas.microsoft.com/office/powerpoint/2010/main" val="1937829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549E-13F7-4616-8EDA-7D1D945BB169}"/>
              </a:ext>
            </a:extLst>
          </p:cNvPr>
          <p:cNvSpPr>
            <a:spLocks noGrp="1"/>
          </p:cNvSpPr>
          <p:nvPr>
            <p:ph type="title"/>
          </p:nvPr>
        </p:nvSpPr>
        <p:spPr/>
        <p:txBody>
          <a:bodyPr/>
          <a:lstStyle/>
          <a:p>
            <a:r>
              <a:rPr lang="en-US" dirty="0">
                <a:latin typeface="Blue Ridge Medium" panose="02000004000200060003" pitchFamily="50" charset="0"/>
              </a:rPr>
              <a:t>Prescription Coverage</a:t>
            </a:r>
          </a:p>
        </p:txBody>
      </p:sp>
      <p:pic>
        <p:nvPicPr>
          <p:cNvPr id="6" name="Picture 5">
            <a:extLst>
              <a:ext uri="{FF2B5EF4-FFF2-40B4-BE49-F238E27FC236}">
                <a16:creationId xmlns:a16="http://schemas.microsoft.com/office/drawing/2014/main" id="{DD457C26-4B38-AC54-3014-FD240700AA3E}"/>
              </a:ext>
            </a:extLst>
          </p:cNvPr>
          <p:cNvPicPr>
            <a:picLocks noChangeAspect="1"/>
          </p:cNvPicPr>
          <p:nvPr/>
        </p:nvPicPr>
        <p:blipFill>
          <a:blip r:embed="rId3"/>
          <a:stretch>
            <a:fillRect/>
          </a:stretch>
        </p:blipFill>
        <p:spPr>
          <a:xfrm>
            <a:off x="401059" y="1077733"/>
            <a:ext cx="8341883" cy="3524975"/>
          </a:xfrm>
          <a:prstGeom prst="rect">
            <a:avLst/>
          </a:prstGeom>
          <a:effectLst>
            <a:outerShdw blurRad="50800" dist="38100" dir="10800000" algn="r" rotWithShape="0">
              <a:prstClr val="black">
                <a:alpha val="40000"/>
              </a:prstClr>
            </a:outerShdw>
          </a:effectLst>
        </p:spPr>
      </p:pic>
      <p:cxnSp>
        <p:nvCxnSpPr>
          <p:cNvPr id="9" name="Straight Arrow Connector 8">
            <a:extLst>
              <a:ext uri="{FF2B5EF4-FFF2-40B4-BE49-F238E27FC236}">
                <a16:creationId xmlns:a16="http://schemas.microsoft.com/office/drawing/2014/main" id="{041311F0-836D-BBFB-2946-3DBFE900E89E}"/>
              </a:ext>
            </a:extLst>
          </p:cNvPr>
          <p:cNvCxnSpPr>
            <a:cxnSpLocks/>
          </p:cNvCxnSpPr>
          <p:nvPr/>
        </p:nvCxnSpPr>
        <p:spPr>
          <a:xfrm>
            <a:off x="1189716" y="3491241"/>
            <a:ext cx="260131" cy="331892"/>
          </a:xfrm>
          <a:prstGeom prst="straightConnector1">
            <a:avLst/>
          </a:prstGeom>
          <a:noFill/>
          <a:ln w="63500" cap="flat" cmpd="sng" algn="ctr">
            <a:solidFill>
              <a:srgbClr val="B94927"/>
            </a:solidFill>
            <a:prstDash val="solid"/>
            <a:tailEnd type="triangle"/>
          </a:ln>
          <a:effectLst>
            <a:outerShdw blurRad="40000" dist="20000" dir="5400000" rotWithShape="0">
              <a:srgbClr val="000000">
                <a:alpha val="38000"/>
              </a:srgbClr>
            </a:outerShdw>
          </a:effectLst>
        </p:spPr>
      </p:cxnSp>
      <p:pic>
        <p:nvPicPr>
          <p:cNvPr id="13" name="Picture 12">
            <a:extLst>
              <a:ext uri="{FF2B5EF4-FFF2-40B4-BE49-F238E27FC236}">
                <a16:creationId xmlns:a16="http://schemas.microsoft.com/office/drawing/2014/main" id="{12305262-5DEF-F416-0373-3C877360DBA7}"/>
              </a:ext>
            </a:extLst>
          </p:cNvPr>
          <p:cNvPicPr>
            <a:picLocks noChangeAspect="1"/>
          </p:cNvPicPr>
          <p:nvPr/>
        </p:nvPicPr>
        <p:blipFill>
          <a:blip r:embed="rId4"/>
          <a:srcRect b="39833"/>
          <a:stretch/>
        </p:blipFill>
        <p:spPr>
          <a:xfrm>
            <a:off x="401057" y="1085437"/>
            <a:ext cx="8341884" cy="3094677"/>
          </a:xfrm>
          <a:prstGeom prst="rect">
            <a:avLst/>
          </a:prstGeom>
        </p:spPr>
      </p:pic>
      <p:cxnSp>
        <p:nvCxnSpPr>
          <p:cNvPr id="14" name="Straight Arrow Connector 13">
            <a:extLst>
              <a:ext uri="{FF2B5EF4-FFF2-40B4-BE49-F238E27FC236}">
                <a16:creationId xmlns:a16="http://schemas.microsoft.com/office/drawing/2014/main" id="{BBDDDB13-E7CC-34ED-68BA-4C73C8375F44}"/>
              </a:ext>
            </a:extLst>
          </p:cNvPr>
          <p:cNvCxnSpPr>
            <a:cxnSpLocks/>
          </p:cNvCxnSpPr>
          <p:nvPr/>
        </p:nvCxnSpPr>
        <p:spPr>
          <a:xfrm>
            <a:off x="2238504" y="3387443"/>
            <a:ext cx="260131" cy="331892"/>
          </a:xfrm>
          <a:prstGeom prst="straightConnector1">
            <a:avLst/>
          </a:prstGeom>
          <a:ln w="63500">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a:extLst>
              <a:ext uri="{FF2B5EF4-FFF2-40B4-BE49-F238E27FC236}">
                <a16:creationId xmlns:a16="http://schemas.microsoft.com/office/drawing/2014/main" id="{FAA76DCB-9264-E816-5299-37FE8D9085FD}"/>
              </a:ext>
            </a:extLst>
          </p:cNvPr>
          <p:cNvCxnSpPr>
            <a:cxnSpLocks/>
          </p:cNvCxnSpPr>
          <p:nvPr/>
        </p:nvCxnSpPr>
        <p:spPr>
          <a:xfrm>
            <a:off x="4206014" y="3387443"/>
            <a:ext cx="260131" cy="331892"/>
          </a:xfrm>
          <a:prstGeom prst="straightConnector1">
            <a:avLst/>
          </a:prstGeom>
          <a:ln w="63500">
            <a:tailEnd type="triangle"/>
          </a:ln>
        </p:spPr>
        <p:style>
          <a:lnRef idx="2">
            <a:schemeClr val="accent3"/>
          </a:lnRef>
          <a:fillRef idx="0">
            <a:schemeClr val="accent3"/>
          </a:fillRef>
          <a:effectRef idx="1">
            <a:schemeClr val="accent3"/>
          </a:effectRef>
          <a:fontRef idx="minor">
            <a:schemeClr val="tx1"/>
          </a:fontRef>
        </p:style>
      </p:cxnSp>
      <p:sp>
        <p:nvSpPr>
          <p:cNvPr id="19" name="TextBox 18">
            <a:extLst>
              <a:ext uri="{FF2B5EF4-FFF2-40B4-BE49-F238E27FC236}">
                <a16:creationId xmlns:a16="http://schemas.microsoft.com/office/drawing/2014/main" id="{1C4BFBC1-3E7E-C90A-B1C2-8D99CEB14EDB}"/>
              </a:ext>
            </a:extLst>
          </p:cNvPr>
          <p:cNvSpPr txBox="1"/>
          <p:nvPr/>
        </p:nvSpPr>
        <p:spPr>
          <a:xfrm>
            <a:off x="6278879" y="4444756"/>
            <a:ext cx="2795451" cy="461665"/>
          </a:xfrm>
          <a:prstGeom prst="rect">
            <a:avLst/>
          </a:prstGeom>
          <a:solidFill>
            <a:schemeClr val="bg1"/>
          </a:solidFill>
          <a:ln w="25400">
            <a:solidFill>
              <a:schemeClr val="accent3"/>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rPr>
              <a:t>This is a sample page. Your information will vary based on your plan benefits.</a:t>
            </a:r>
          </a:p>
        </p:txBody>
      </p:sp>
      <p:pic>
        <p:nvPicPr>
          <p:cNvPr id="22" name="Picture 21">
            <a:extLst>
              <a:ext uri="{FF2B5EF4-FFF2-40B4-BE49-F238E27FC236}">
                <a16:creationId xmlns:a16="http://schemas.microsoft.com/office/drawing/2014/main" id="{610CB2BB-1E12-3DC4-9B6F-3CA947F721E5}"/>
              </a:ext>
            </a:extLst>
          </p:cNvPr>
          <p:cNvPicPr>
            <a:picLocks noChangeAspect="1"/>
          </p:cNvPicPr>
          <p:nvPr/>
        </p:nvPicPr>
        <p:blipFill>
          <a:blip r:embed="rId5"/>
          <a:stretch>
            <a:fillRect/>
          </a:stretch>
        </p:blipFill>
        <p:spPr>
          <a:xfrm>
            <a:off x="401056" y="1064329"/>
            <a:ext cx="8452895" cy="2993734"/>
          </a:xfrm>
          <a:prstGeom prst="rect">
            <a:avLst/>
          </a:prstGeom>
          <a:effectLst>
            <a:outerShdw blurRad="50800" dist="38100" dir="10800000" algn="r" rotWithShape="0">
              <a:prstClr val="black">
                <a:alpha val="40000"/>
              </a:prstClr>
            </a:outerShdw>
          </a:effectLst>
        </p:spPr>
      </p:pic>
      <p:cxnSp>
        <p:nvCxnSpPr>
          <p:cNvPr id="23" name="Straight Arrow Connector 22">
            <a:extLst>
              <a:ext uri="{FF2B5EF4-FFF2-40B4-BE49-F238E27FC236}">
                <a16:creationId xmlns:a16="http://schemas.microsoft.com/office/drawing/2014/main" id="{A848C6B2-51CA-90B2-78FE-7D302B593B6D}"/>
              </a:ext>
            </a:extLst>
          </p:cNvPr>
          <p:cNvCxnSpPr>
            <a:cxnSpLocks/>
          </p:cNvCxnSpPr>
          <p:nvPr/>
        </p:nvCxnSpPr>
        <p:spPr>
          <a:xfrm>
            <a:off x="4417726" y="3159349"/>
            <a:ext cx="260131" cy="331892"/>
          </a:xfrm>
          <a:prstGeom prst="straightConnector1">
            <a:avLst/>
          </a:prstGeom>
          <a:ln w="63500">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92848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2" presetClass="exit" presetSubtype="1" fill="hold" nodeType="clickEffect">
                                  <p:stCondLst>
                                    <p:cond delay="0"/>
                                  </p:stCondLst>
                                  <p:childTnLst>
                                    <p:anim calcmode="lin" valueType="num">
                                      <p:cBhvr additive="base">
                                        <p:cTn id="29" dur="2000"/>
                                        <p:tgtEl>
                                          <p:spTgt spid="13"/>
                                        </p:tgtEl>
                                        <p:attrNameLst>
                                          <p:attrName>ppt_y</p:attrName>
                                        </p:attrNameLst>
                                      </p:cBhvr>
                                      <p:tavLst>
                                        <p:tav tm="0">
                                          <p:val>
                                            <p:strVal val="#ppt_y"/>
                                          </p:val>
                                        </p:tav>
                                        <p:tav tm="100000">
                                          <p:val>
                                            <p:strVal val="#ppt_y-#ppt_h*1.125000"/>
                                          </p:val>
                                        </p:tav>
                                      </p:tavLst>
                                    </p:anim>
                                    <p:animEffect transition="out" filter="wipe(up)">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2000"/>
                                        <p:tgtEl>
                                          <p:spTgt spid="22"/>
                                        </p:tgtEl>
                                        <p:attrNameLst>
                                          <p:attrName>ppt_y</p:attrName>
                                        </p:attrNameLst>
                                      </p:cBhvr>
                                      <p:tavLst>
                                        <p:tav tm="0">
                                          <p:val>
                                            <p:strVal val="#ppt_y+#ppt_h*1.125000"/>
                                          </p:val>
                                        </p:tav>
                                        <p:tav tm="100000">
                                          <p:val>
                                            <p:strVal val="#ppt_y"/>
                                          </p:val>
                                        </p:tav>
                                      </p:tavLst>
                                    </p:anim>
                                    <p:animEffect transition="in" filter="wipe(up)">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E00E3-0487-2BBA-C682-FFB436570693}"/>
              </a:ext>
            </a:extLst>
          </p:cNvPr>
          <p:cNvSpPr>
            <a:spLocks noGrp="1"/>
          </p:cNvSpPr>
          <p:nvPr>
            <p:ph type="title"/>
          </p:nvPr>
        </p:nvSpPr>
        <p:spPr/>
        <p:txBody>
          <a:bodyPr/>
          <a:lstStyle/>
          <a:p>
            <a:r>
              <a:rPr lang="en-US"/>
              <a:t>Amazon Pharmacy</a:t>
            </a:r>
          </a:p>
        </p:txBody>
      </p:sp>
      <p:sp>
        <p:nvSpPr>
          <p:cNvPr id="5" name="Content Placeholder 4">
            <a:extLst>
              <a:ext uri="{FF2B5EF4-FFF2-40B4-BE49-F238E27FC236}">
                <a16:creationId xmlns:a16="http://schemas.microsoft.com/office/drawing/2014/main" id="{37652734-1EE5-462E-546E-0AAD3AAF71D7}"/>
              </a:ext>
            </a:extLst>
          </p:cNvPr>
          <p:cNvSpPr>
            <a:spLocks noGrp="1"/>
          </p:cNvSpPr>
          <p:nvPr>
            <p:ph idx="1"/>
          </p:nvPr>
        </p:nvSpPr>
        <p:spPr>
          <a:xfrm>
            <a:off x="457199" y="1692987"/>
            <a:ext cx="7873582" cy="2223092"/>
          </a:xfrm>
        </p:spPr>
        <p:txBody>
          <a:bodyPr/>
          <a:lstStyle/>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Order your non-specialty medicines and have them delivered to your home</a:t>
            </a:r>
          </a:p>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Free, fast delivery and real-time package tracking</a:t>
            </a:r>
          </a:p>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Option for 90+ day fills</a:t>
            </a:r>
          </a:p>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Pharmacist on call 24/7</a:t>
            </a:r>
          </a:p>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Manage your medicine and order history online</a:t>
            </a:r>
          </a:p>
          <a:p>
            <a:pPr marR="0" lvl="0" algn="l" defTabSz="457200" rtl="0" eaLnBrk="1" fontAlgn="base" latinLnBrk="0" hangingPunct="1">
              <a:lnSpc>
                <a:spcPct val="100000"/>
              </a:lnSpc>
              <a:spcBef>
                <a:spcPct val="0"/>
              </a:spcBef>
              <a:spcAft>
                <a:spcPct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Get our lowest cost available with MedsYourWay</a:t>
            </a:r>
            <a:r>
              <a:rPr kumimoji="0" lang="en-US" sz="1800" b="0" i="0" u="none" strike="noStrike" kern="1200" cap="none" spc="0" normalizeH="0" baseline="30000" noProof="0" dirty="0">
                <a:ln>
                  <a:noFill/>
                </a:ln>
                <a:solidFill>
                  <a:schemeClr val="tx1"/>
                </a:solidFill>
                <a:effectLst/>
                <a:uLnTx/>
                <a:uFillTx/>
                <a:latin typeface="Blue Ridge Sans Light" panose="02000004000200060003" pitchFamily="50" charset="0"/>
                <a:cs typeface="+mn-cs"/>
              </a:rPr>
              <a:t>®</a:t>
            </a:r>
            <a:r>
              <a:rPr lang="en-US" sz="1800" dirty="0">
                <a:solidFill>
                  <a:schemeClr val="tx1"/>
                </a:solidFill>
                <a:latin typeface="Blue Ridge Sans Light" panose="02000004000200060003" pitchFamily="50" charset="0"/>
                <a:cs typeface="+mn-cs"/>
              </a:rPr>
              <a:t> </a:t>
            </a: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cs typeface="+mn-cs"/>
              </a:rPr>
              <a:t>discount card pricing</a:t>
            </a:r>
          </a:p>
          <a:p>
            <a:endParaRPr lang="en-US" dirty="0"/>
          </a:p>
        </p:txBody>
      </p:sp>
      <p:sp>
        <p:nvSpPr>
          <p:cNvPr id="8" name="Text Placeholder 5">
            <a:extLst>
              <a:ext uri="{FF2B5EF4-FFF2-40B4-BE49-F238E27FC236}">
                <a16:creationId xmlns:a16="http://schemas.microsoft.com/office/drawing/2014/main" id="{D949AE61-5753-77D8-BB13-44E731100499}"/>
              </a:ext>
            </a:extLst>
          </p:cNvPr>
          <p:cNvSpPr>
            <a:spLocks noGrp="1"/>
          </p:cNvSpPr>
          <p:nvPr>
            <p:ph type="body" idx="11"/>
          </p:nvPr>
        </p:nvSpPr>
        <p:spPr>
          <a:xfrm>
            <a:off x="457200" y="1150938"/>
            <a:ext cx="7448550" cy="479425"/>
          </a:xfrm>
        </p:spPr>
        <p:txBody>
          <a:bodyPr>
            <a:normAutofit/>
          </a:bodyPr>
          <a:lstStyle/>
          <a:p>
            <a:r>
              <a:rPr lang="en-US" sz="2000">
                <a:solidFill>
                  <a:srgbClr val="07797A"/>
                </a:solidFill>
                <a:latin typeface="Blue Ridge Sans Medium" panose="02000004000200060003" pitchFamily="50" charset="0"/>
              </a:rPr>
              <a:t>Easy. Fast. Straightforward.</a:t>
            </a:r>
          </a:p>
        </p:txBody>
      </p:sp>
      <p:sp>
        <p:nvSpPr>
          <p:cNvPr id="12" name="TextBox 11">
            <a:extLst>
              <a:ext uri="{FF2B5EF4-FFF2-40B4-BE49-F238E27FC236}">
                <a16:creationId xmlns:a16="http://schemas.microsoft.com/office/drawing/2014/main" id="{38710049-FA4B-9E46-DB90-3F5F5FB2C61C}"/>
              </a:ext>
            </a:extLst>
          </p:cNvPr>
          <p:cNvSpPr txBox="1"/>
          <p:nvPr/>
        </p:nvSpPr>
        <p:spPr>
          <a:xfrm>
            <a:off x="858612" y="3623230"/>
            <a:ext cx="7070756" cy="369332"/>
          </a:xfrm>
          <a:prstGeom prst="rect">
            <a:avLst/>
          </a:prstGeom>
          <a:solidFill>
            <a:schemeClr val="accent4"/>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lue Ridge Sans Light" panose="02000004000200060003" pitchFamily="50" charset="0"/>
                <a:ea typeface="ＭＳ Ｐゴシック" charset="0"/>
                <a:cs typeface="+mn-cs"/>
              </a:rPr>
              <a:t>Learn more at </a:t>
            </a:r>
            <a:r>
              <a:rPr kumimoji="0" lang="en-US" sz="1800" b="0" i="0" u="none" strike="noStrike" kern="1200" cap="none" spc="0" normalizeH="0" baseline="0" noProof="0" dirty="0">
                <a:ln>
                  <a:noFill/>
                </a:ln>
                <a:solidFill>
                  <a:prstClr val="white"/>
                </a:solidFill>
                <a:effectLst/>
                <a:uLnTx/>
                <a:uFillTx/>
                <a:latin typeface="Blue Ridge Sans Light" panose="02000004000200060003" pitchFamily="50" charset="0"/>
                <a:ea typeface="ＭＳ Ｐゴシック" charset="0"/>
                <a:cs typeface="+mn-cs"/>
                <a:hlinkClick r:id="rId3">
                  <a:extLst>
                    <a:ext uri="{A12FA001-AC4F-418D-AE19-62706E023703}">
                      <ahyp:hlinkClr xmlns:ahyp="http://schemas.microsoft.com/office/drawing/2018/hyperlinkcolor" val="tx"/>
                    </a:ext>
                  </a:extLst>
                </a:hlinkClick>
              </a:rPr>
              <a:t>amazon.com/bluecrossNC</a:t>
            </a:r>
            <a:r>
              <a:rPr kumimoji="0" lang="en-US" sz="1800" b="0" i="0" u="none" strike="noStrike" kern="1200" cap="none" spc="0" normalizeH="0" baseline="0" noProof="0" dirty="0">
                <a:ln>
                  <a:noFill/>
                </a:ln>
                <a:solidFill>
                  <a:prstClr val="white"/>
                </a:solidFill>
                <a:effectLst/>
                <a:uLnTx/>
                <a:uFillTx/>
                <a:latin typeface="Blue Ridge Sans Light" panose="02000004000200060003" pitchFamily="50" charset="0"/>
                <a:ea typeface="ＭＳ Ｐゴシック" charset="0"/>
                <a:cs typeface="+mn-cs"/>
              </a:rPr>
              <a:t> and click “Get started”</a:t>
            </a:r>
          </a:p>
        </p:txBody>
      </p:sp>
      <p:sp>
        <p:nvSpPr>
          <p:cNvPr id="13" name="Rectangle 12">
            <a:extLst>
              <a:ext uri="{FF2B5EF4-FFF2-40B4-BE49-F238E27FC236}">
                <a16:creationId xmlns:a16="http://schemas.microsoft.com/office/drawing/2014/main" id="{608B69FB-4CEA-1532-914D-FF4F341A232D}"/>
              </a:ext>
            </a:extLst>
          </p:cNvPr>
          <p:cNvSpPr/>
          <p:nvPr/>
        </p:nvSpPr>
        <p:spPr>
          <a:xfrm>
            <a:off x="62753" y="4852988"/>
            <a:ext cx="1281953" cy="273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7F4F0"/>
              </a:solidFill>
              <a:effectLst/>
              <a:uLnTx/>
              <a:uFillTx/>
              <a:latin typeface="Blue Ridge Sans Light"/>
              <a:ea typeface="+mn-ea"/>
              <a:cs typeface="+mn-cs"/>
            </a:endParaRPr>
          </a:p>
        </p:txBody>
      </p:sp>
      <p:sp>
        <p:nvSpPr>
          <p:cNvPr id="11" name="TextBox 10">
            <a:extLst>
              <a:ext uri="{FF2B5EF4-FFF2-40B4-BE49-F238E27FC236}">
                <a16:creationId xmlns:a16="http://schemas.microsoft.com/office/drawing/2014/main" id="{C768020B-889F-F523-F023-951D645BA389}"/>
              </a:ext>
            </a:extLst>
          </p:cNvPr>
          <p:cNvSpPr txBox="1"/>
          <p:nvPr/>
        </p:nvSpPr>
        <p:spPr>
          <a:xfrm>
            <a:off x="62753" y="4149317"/>
            <a:ext cx="9018494" cy="994183"/>
          </a:xfrm>
          <a:prstGeom prst="rect">
            <a:avLst/>
          </a:prstGeom>
          <a:noFill/>
        </p:spPr>
        <p:txBody>
          <a:bodyPr wrap="square">
            <a:spAutoFit/>
          </a:bodyPr>
          <a:lstStyle/>
          <a:p>
            <a:pPr marL="0" marR="0" lvl="0" indent="0" defTabSz="457189" rtl="0" eaLnBrk="1" fontAlgn="base" latinLnBrk="0" hangingPunct="1">
              <a:lnSpc>
                <a:spcPts val="700"/>
              </a:lnSpc>
              <a:spcBef>
                <a:spcPct val="0"/>
              </a:spcBef>
              <a:spcAft>
                <a:spcPct val="0"/>
              </a:spcAft>
              <a:buClrTx/>
              <a:buSzTx/>
              <a:buFontTx/>
              <a:buNone/>
              <a:tabLst/>
              <a:defRPr/>
            </a:pPr>
            <a:r>
              <a:rPr lang="en-US" sz="800" b="0" i="0" dirty="0">
                <a:solidFill>
                  <a:schemeClr val="accent6"/>
                </a:solidFill>
                <a:effectLst/>
                <a:latin typeface="+mn-lt"/>
              </a:rPr>
              <a:t>If your plan has a mandatory mail program, you must use that program for your mail order prescriptions, and you would not be eligible to use Amazon Pharmacy.</a:t>
            </a:r>
            <a:br>
              <a:rPr lang="en-US" sz="800" dirty="0">
                <a:solidFill>
                  <a:schemeClr val="accent6"/>
                </a:solidFill>
                <a:latin typeface="+mn-lt"/>
              </a:rPr>
            </a:br>
            <a:br>
              <a:rPr lang="en-US" sz="800" dirty="0">
                <a:solidFill>
                  <a:schemeClr val="accent6"/>
                </a:solidFill>
                <a:latin typeface="+mn-lt"/>
              </a:rPr>
            </a:br>
            <a:r>
              <a:rPr lang="en-US" sz="800" b="0" i="0" dirty="0">
                <a:solidFill>
                  <a:schemeClr val="accent6"/>
                </a:solidFill>
                <a:effectLst/>
                <a:latin typeface="+mn-lt"/>
              </a:rPr>
              <a:t>If your medicine has an unfulfilled requirement at the time you place your order, the cost may not count toward your out-of-pocket maximum (accumulator). Typical requirements include prior authorization (PA), quantity limits exceeded or step therapy.</a:t>
            </a:r>
            <a:br>
              <a:rPr lang="en-US" sz="800" dirty="0">
                <a:solidFill>
                  <a:schemeClr val="accent6"/>
                </a:solidFill>
                <a:latin typeface="+mn-lt"/>
              </a:rPr>
            </a:br>
            <a:br>
              <a:rPr lang="en-US" sz="800" dirty="0">
                <a:solidFill>
                  <a:schemeClr val="accent6"/>
                </a:solidFill>
                <a:latin typeface="+mn-lt"/>
              </a:rPr>
            </a:br>
            <a:r>
              <a:rPr lang="en-US" sz="800" b="0" i="0" dirty="0">
                <a:solidFill>
                  <a:schemeClr val="accent6"/>
                </a:solidFill>
                <a:effectLst/>
                <a:latin typeface="+mn-lt"/>
              </a:rPr>
              <a:t>Amazon Pharmacy does not dispense controlled substances (Schedule 2 medications).</a:t>
            </a:r>
            <a:br>
              <a:rPr lang="en-US" sz="800" dirty="0">
                <a:solidFill>
                  <a:schemeClr val="accent6"/>
                </a:solidFill>
                <a:latin typeface="+mn-lt"/>
              </a:rPr>
            </a:br>
            <a:br>
              <a:rPr lang="en-US" sz="800" dirty="0">
                <a:solidFill>
                  <a:schemeClr val="accent6"/>
                </a:solidFill>
                <a:latin typeface="+mn-lt"/>
              </a:rPr>
            </a:br>
            <a:r>
              <a:rPr lang="en-US" sz="800" b="0" i="0" dirty="0">
                <a:solidFill>
                  <a:schemeClr val="accent6"/>
                </a:solidFill>
                <a:effectLst/>
                <a:latin typeface="+mn-lt"/>
              </a:rPr>
              <a:t>MedsYourWay is a prescription drug discount card, administered by Inside Rx® LLC. MedsYourWay discount card pricing is built into the Amazon Pharmacy shopping experience. You are responsible for the cost of your prescription(s) when using the MedsYourWay card. Limitations apply. Inside Rx LLC and Amazon Pharmacy are independent companies that are solely responsible for the services they provide on behalf of Blue Cross NC and do not offer Blue Cross or Blue Shield products or services.</a:t>
            </a:r>
            <a:endParaRPr kumimoji="0" lang="en-US" sz="800" b="0" i="0" u="none" strike="noStrike" kern="1200" cap="none" spc="0" normalizeH="0" baseline="0" noProof="0" dirty="0">
              <a:ln>
                <a:noFill/>
              </a:ln>
              <a:solidFill>
                <a:schemeClr val="accent6"/>
              </a:solidFill>
              <a:effectLst/>
              <a:uLnTx/>
              <a:uFillTx/>
              <a:latin typeface="+mn-lt"/>
              <a:ea typeface="ＭＳ Ｐゴシック" charset="0"/>
              <a:cs typeface="+mn-cs"/>
            </a:endParaRPr>
          </a:p>
        </p:txBody>
      </p:sp>
    </p:spTree>
    <p:extLst>
      <p:ext uri="{BB962C8B-B14F-4D97-AF65-F5344CB8AC3E}">
        <p14:creationId xmlns:p14="http://schemas.microsoft.com/office/powerpoint/2010/main" val="3253565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794FC8-6238-4543-823F-78EB8E8388B6}"/>
              </a:ext>
            </a:extLst>
          </p:cNvPr>
          <p:cNvSpPr>
            <a:spLocks noGrp="1"/>
          </p:cNvSpPr>
          <p:nvPr>
            <p:ph type="title"/>
          </p:nvPr>
        </p:nvSpPr>
        <p:spPr/>
        <p:txBody>
          <a:bodyPr>
            <a:normAutofit/>
          </a:bodyPr>
          <a:lstStyle/>
          <a:p>
            <a:r>
              <a:rPr lang="en-US" dirty="0">
                <a:latin typeface="Blue Ridge Medium" panose="02000004000200060003" pitchFamily="50" charset="0"/>
              </a:rPr>
              <a:t>Blue Cross NC Member Portal</a:t>
            </a:r>
            <a:endParaRPr lang="en-US" sz="1600" baseline="80000" dirty="0">
              <a:latin typeface="Blue Ridge Medium" panose="02000004000200060003" pitchFamily="50" charset="0"/>
            </a:endParaRPr>
          </a:p>
        </p:txBody>
      </p:sp>
      <p:sp>
        <p:nvSpPr>
          <p:cNvPr id="9" name="Text Placeholder 8">
            <a:extLst>
              <a:ext uri="{FF2B5EF4-FFF2-40B4-BE49-F238E27FC236}">
                <a16:creationId xmlns:a16="http://schemas.microsoft.com/office/drawing/2014/main" id="{D05A2DF3-2EE2-49F8-B344-9428FFBA600B}"/>
              </a:ext>
            </a:extLst>
          </p:cNvPr>
          <p:cNvSpPr txBox="1">
            <a:spLocks/>
          </p:cNvSpPr>
          <p:nvPr/>
        </p:nvSpPr>
        <p:spPr bwMode="auto">
          <a:xfrm>
            <a:off x="99919" y="1119535"/>
            <a:ext cx="3588856"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30188" indent="-230188" algn="l" defTabSz="457200" rtl="0" eaLnBrk="1" fontAlgn="base" hangingPunct="1">
              <a:spcBef>
                <a:spcPct val="20000"/>
              </a:spcBef>
              <a:spcAft>
                <a:spcPct val="0"/>
              </a:spcAft>
              <a:buClr>
                <a:srgbClr val="0094D7"/>
              </a:buClr>
              <a:buFont typeface="Courier New" charset="0"/>
              <a:buChar char="o"/>
              <a:defRPr kern="1200">
                <a:solidFill>
                  <a:schemeClr val="tx1"/>
                </a:solidFill>
                <a:latin typeface="+mn-lt"/>
                <a:ea typeface="ＭＳ Ｐゴシック" charset="0"/>
                <a:cs typeface="ＭＳ Ｐゴシック" charset="0"/>
              </a:defRPr>
            </a:lvl1pPr>
            <a:lvl2pPr marL="454025" indent="-174625"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2pPr>
            <a:lvl3pPr marL="681038" indent="-171450" algn="l" defTabSz="227013"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Search for doctors, hospitals and pharmacies</a:t>
            </a:r>
          </a:p>
          <a:p>
            <a:pPr marR="0" lvl="0" algn="l"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Select an in-network Primary</a:t>
            </a:r>
            <a:r>
              <a:rPr kumimoji="0" lang="en-US" sz="1600" b="0" i="0" u="none" strike="noStrike" kern="1200" cap="none" spc="0" normalizeH="0" noProof="0" dirty="0">
                <a:ln>
                  <a:noFill/>
                </a:ln>
                <a:effectLst/>
                <a:uLnTx/>
                <a:uFillTx/>
                <a:latin typeface="Blue Ridge Sans Light" panose="02000004000200060003" pitchFamily="50" charset="0"/>
                <a:ea typeface="ＭＳ Ｐゴシック"/>
              </a:rPr>
              <a:t> Care Provider (PCP)</a:t>
            </a: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 for easy access to care</a:t>
            </a:r>
          </a:p>
          <a:p>
            <a:pPr marR="0" lvl="0" algn="l"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See deductible, claims and benefits</a:t>
            </a:r>
          </a:p>
          <a:p>
            <a:pPr marR="0" lvl="0" algn="l"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Access important documents like your member ID card and Explanation</a:t>
            </a:r>
            <a:r>
              <a:rPr kumimoji="0" lang="en-US" sz="1600" b="0" i="0" u="none" strike="noStrike" kern="1200" cap="none" spc="0" normalizeH="0" noProof="0" dirty="0">
                <a:ln>
                  <a:noFill/>
                </a:ln>
                <a:effectLst/>
                <a:uLnTx/>
                <a:uFillTx/>
                <a:latin typeface="Blue Ridge Sans Light" panose="02000004000200060003" pitchFamily="50" charset="0"/>
                <a:ea typeface="ＭＳ Ｐゴシック"/>
              </a:rPr>
              <a:t> of Benefits (EOB)</a:t>
            </a:r>
            <a:endPar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endParaRPr>
          </a:p>
          <a:p>
            <a:pPr marR="0" lvl="0" algn="l"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Blue Ridge Sans Light" panose="02000004000200060003" pitchFamily="50" charset="0"/>
                <a:ea typeface="ＭＳ Ｐゴシック"/>
              </a:rPr>
              <a:t>Compare estimated costs for providers, prescriptions and procedures</a:t>
            </a:r>
          </a:p>
          <a:p>
            <a:pPr marL="229870" marR="0" lvl="0" indent="-229870" algn="l" defTabSz="457200" rtl="0" eaLnBrk="1" fontAlgn="base" latinLnBrk="0" hangingPunct="1">
              <a:lnSpc>
                <a:spcPct val="100000"/>
              </a:lnSpc>
              <a:spcBef>
                <a:spcPct val="20000"/>
              </a:spcBef>
              <a:spcAft>
                <a:spcPct val="0"/>
              </a:spcAft>
              <a:buClr>
                <a:srgbClr val="F89C4D"/>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0"/>
            </a:endParaRPr>
          </a:p>
          <a:p>
            <a:pPr marL="229870" marR="0" lvl="0" indent="-229870" algn="l" defTabSz="457200" rtl="0" eaLnBrk="1" fontAlgn="base" latinLnBrk="0" hangingPunct="1">
              <a:lnSpc>
                <a:spcPct val="100000"/>
              </a:lnSpc>
              <a:spcBef>
                <a:spcPct val="20000"/>
              </a:spcBef>
              <a:spcAft>
                <a:spcPct val="0"/>
              </a:spcAft>
              <a:buClr>
                <a:srgbClr val="F89C4D"/>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charset="0"/>
            </a:endParaRPr>
          </a:p>
        </p:txBody>
      </p:sp>
      <p:sp>
        <p:nvSpPr>
          <p:cNvPr id="5" name="Rectangle 4">
            <a:extLst>
              <a:ext uri="{FF2B5EF4-FFF2-40B4-BE49-F238E27FC236}">
                <a16:creationId xmlns:a16="http://schemas.microsoft.com/office/drawing/2014/main" id="{524AF277-EF33-1F6F-FA0A-8C32F544F584}"/>
              </a:ext>
            </a:extLst>
          </p:cNvPr>
          <p:cNvSpPr/>
          <p:nvPr/>
        </p:nvSpPr>
        <p:spPr>
          <a:xfrm>
            <a:off x="88777" y="4916261"/>
            <a:ext cx="1225118" cy="178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extLst>
              <a:ext uri="{FF2B5EF4-FFF2-40B4-BE49-F238E27FC236}">
                <a16:creationId xmlns:a16="http://schemas.microsoft.com/office/drawing/2014/main" id="{F7B780EC-6BBB-3B20-8065-9412B26D6A4C}"/>
              </a:ext>
            </a:extLst>
          </p:cNvPr>
          <p:cNvSpPr txBox="1"/>
          <p:nvPr/>
        </p:nvSpPr>
        <p:spPr>
          <a:xfrm>
            <a:off x="44388" y="4804946"/>
            <a:ext cx="9055223"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accent6"/>
                </a:solidFill>
                <a:effectLst/>
                <a:uLnTx/>
                <a:uFillTx/>
                <a:latin typeface="Blue Ridge Sans Light" panose="02000004000200060003" pitchFamily="50" charset="0"/>
                <a:cs typeface="+mn-cs"/>
              </a:rPr>
              <a:t>Blue Cross and Blue Shield of North Carolina (Blue Cross NC) offers several decision support tools to aid our members in making decisions around their health care experience. These tools are offered for convenience and should be used only as reference tools. Members should consult their own legal counsel, tax advisor or personal physician as applicable throughout their health care experience.</a:t>
            </a:r>
          </a:p>
        </p:txBody>
      </p:sp>
      <p:cxnSp>
        <p:nvCxnSpPr>
          <p:cNvPr id="13" name="Straight Arrow Connector 12">
            <a:extLst>
              <a:ext uri="{FF2B5EF4-FFF2-40B4-BE49-F238E27FC236}">
                <a16:creationId xmlns:a16="http://schemas.microsoft.com/office/drawing/2014/main" id="{F9ED7908-6653-BF6B-E91D-2C6C90FCB5DE}"/>
              </a:ext>
            </a:extLst>
          </p:cNvPr>
          <p:cNvCxnSpPr>
            <a:cxnSpLocks/>
          </p:cNvCxnSpPr>
          <p:nvPr/>
        </p:nvCxnSpPr>
        <p:spPr>
          <a:xfrm flipH="1">
            <a:off x="7586281" y="4018474"/>
            <a:ext cx="430734" cy="278361"/>
          </a:xfrm>
          <a:prstGeom prst="straightConnector1">
            <a:avLst/>
          </a:prstGeom>
          <a:ln w="508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8D9917D-0472-BD08-CCBA-B0E9D2933C2B}"/>
              </a:ext>
            </a:extLst>
          </p:cNvPr>
          <p:cNvPicPr>
            <a:picLocks noChangeAspect="1"/>
          </p:cNvPicPr>
          <p:nvPr/>
        </p:nvPicPr>
        <p:blipFill>
          <a:blip r:embed="rId3"/>
          <a:stretch>
            <a:fillRect/>
          </a:stretch>
        </p:blipFill>
        <p:spPr>
          <a:xfrm>
            <a:off x="3657385" y="1194449"/>
            <a:ext cx="5281546" cy="2485225"/>
          </a:xfrm>
          <a:prstGeom prst="rect">
            <a:avLst/>
          </a:prstGeom>
          <a:effectLst>
            <a:outerShdw blurRad="50800" dist="38100" dir="10800000" algn="r" rotWithShape="0">
              <a:prstClr val="black">
                <a:alpha val="40000"/>
              </a:prstClr>
            </a:outerShdw>
          </a:effectLst>
        </p:spPr>
      </p:pic>
      <p:sp>
        <p:nvSpPr>
          <p:cNvPr id="8" name="TextBox 7">
            <a:extLst>
              <a:ext uri="{FF2B5EF4-FFF2-40B4-BE49-F238E27FC236}">
                <a16:creationId xmlns:a16="http://schemas.microsoft.com/office/drawing/2014/main" id="{2968BC95-4BFA-C0F8-75E1-A02C6E4D8BA9}"/>
              </a:ext>
            </a:extLst>
          </p:cNvPr>
          <p:cNvSpPr txBox="1"/>
          <p:nvPr/>
        </p:nvSpPr>
        <p:spPr>
          <a:xfrm>
            <a:off x="4263178" y="3958281"/>
            <a:ext cx="4069960" cy="338554"/>
          </a:xfrm>
          <a:prstGeom prst="rect">
            <a:avLst/>
          </a:prstGeom>
          <a:solidFill>
            <a:srgbClr val="226139"/>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7F4F0"/>
                </a:solidFill>
                <a:effectLst/>
                <a:uLnTx/>
                <a:uFillTx/>
                <a:latin typeface="Blue Ridge Sans Light" panose="02000004000200060003" pitchFamily="50" charset="0"/>
              </a:rPr>
              <a:t>Click </a:t>
            </a:r>
            <a:r>
              <a:rPr kumimoji="0" lang="en-US" sz="1600" b="0" i="0" u="none" strike="noStrike" kern="0" cap="none" spc="0" normalizeH="0" baseline="0" noProof="0" dirty="0">
                <a:ln>
                  <a:noFill/>
                </a:ln>
                <a:solidFill>
                  <a:srgbClr val="F7F4F0"/>
                </a:solidFill>
                <a:effectLst/>
                <a:uLnTx/>
                <a:uFillTx/>
                <a:latin typeface="Blue Ridge Sans Light" panose="02000004000200060003" pitchFamily="50" charset="0"/>
                <a:hlinkClick r:id="rId4"/>
              </a:rPr>
              <a:t>here</a:t>
            </a:r>
            <a:r>
              <a:rPr kumimoji="0" lang="en-US" sz="1600" b="0" i="0" u="none" strike="noStrike" kern="0" cap="none" spc="0" normalizeH="0" baseline="0" noProof="0" dirty="0">
                <a:ln>
                  <a:noFill/>
                </a:ln>
                <a:solidFill>
                  <a:srgbClr val="F7F4F0"/>
                </a:solidFill>
                <a:effectLst/>
                <a:uLnTx/>
                <a:uFillTx/>
                <a:latin typeface="Blue Ridge Sans Light" panose="02000004000200060003" pitchFamily="50" charset="0"/>
              </a:rPr>
              <a:t> to learn how to access the portal.</a:t>
            </a:r>
          </a:p>
        </p:txBody>
      </p:sp>
      <p:cxnSp>
        <p:nvCxnSpPr>
          <p:cNvPr id="12" name="Straight Arrow Connector 11">
            <a:extLst>
              <a:ext uri="{FF2B5EF4-FFF2-40B4-BE49-F238E27FC236}">
                <a16:creationId xmlns:a16="http://schemas.microsoft.com/office/drawing/2014/main" id="{08B13DD8-EA64-B620-F7F8-80FAC45266D9}"/>
              </a:ext>
            </a:extLst>
          </p:cNvPr>
          <p:cNvCxnSpPr>
            <a:cxnSpLocks/>
          </p:cNvCxnSpPr>
          <p:nvPr/>
        </p:nvCxnSpPr>
        <p:spPr>
          <a:xfrm flipH="1">
            <a:off x="5239860" y="3754588"/>
            <a:ext cx="430734" cy="278361"/>
          </a:xfrm>
          <a:prstGeom prst="straightConnector1">
            <a:avLst/>
          </a:prstGeom>
          <a:ln w="508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2349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8"/>
                                        </p:tgtEl>
                                      </p:cBhvr>
                                    </p:animEffect>
                                    <p:animScale>
                                      <p:cBhvr>
                                        <p:cTn id="4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106181-3D00-4E0B-89A6-DE572872180E}"/>
              </a:ext>
            </a:extLst>
          </p:cNvPr>
          <p:cNvSpPr>
            <a:spLocks noGrp="1"/>
          </p:cNvSpPr>
          <p:nvPr>
            <p:ph type="title"/>
          </p:nvPr>
        </p:nvSpPr>
        <p:spPr/>
        <p:txBody>
          <a:bodyPr/>
          <a:lstStyle/>
          <a:p>
            <a:r>
              <a:rPr lang="en-US"/>
              <a:t>Know Where To Get Care</a:t>
            </a:r>
          </a:p>
        </p:txBody>
      </p:sp>
      <p:pic>
        <p:nvPicPr>
          <p:cNvPr id="6" name="Content Placeholder 5" descr="A group of people walking in a park&#10;&#10;AI-generated content may be incorrect.">
            <a:extLst>
              <a:ext uri="{FF2B5EF4-FFF2-40B4-BE49-F238E27FC236}">
                <a16:creationId xmlns:a16="http://schemas.microsoft.com/office/drawing/2014/main" id="{C8446F1F-ED4C-D4EC-B65E-B2A539CED5A7}"/>
              </a:ext>
            </a:extLst>
          </p:cNvPr>
          <p:cNvPicPr>
            <a:picLocks noGrp="1" noChangeAspect="1"/>
          </p:cNvPicPr>
          <p:nvPr>
            <p:ph idx="1"/>
          </p:nvPr>
        </p:nvPicPr>
        <p:blipFill>
          <a:blip r:embed="rId3"/>
          <a:srcRect t="30590" b="8687"/>
          <a:stretch/>
        </p:blipFill>
        <p:spPr>
          <a:xfrm>
            <a:off x="0" y="979136"/>
            <a:ext cx="9144000" cy="4164364"/>
          </a:xfrm>
        </p:spPr>
      </p:pic>
    </p:spTree>
    <p:extLst>
      <p:ext uri="{BB962C8B-B14F-4D97-AF65-F5344CB8AC3E}">
        <p14:creationId xmlns:p14="http://schemas.microsoft.com/office/powerpoint/2010/main" val="321801603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women playing volleyball&#10;&#10;AI-generated content may be incorrect.">
            <a:extLst>
              <a:ext uri="{FF2B5EF4-FFF2-40B4-BE49-F238E27FC236}">
                <a16:creationId xmlns:a16="http://schemas.microsoft.com/office/drawing/2014/main" id="{26ECC20F-1284-FB08-6725-BD5348D56296}"/>
              </a:ext>
            </a:extLst>
          </p:cNvPr>
          <p:cNvPicPr>
            <a:picLocks noChangeAspect="1"/>
          </p:cNvPicPr>
          <p:nvPr/>
        </p:nvPicPr>
        <p:blipFill>
          <a:blip r:embed="rId3"/>
          <a:srcRect r="16622"/>
          <a:stretch/>
        </p:blipFill>
        <p:spPr>
          <a:xfrm>
            <a:off x="4313560" y="1005363"/>
            <a:ext cx="4830440" cy="4138137"/>
          </a:xfrm>
          <a:prstGeom prst="rect">
            <a:avLst/>
          </a:prstGeom>
        </p:spPr>
      </p:pic>
      <p:sp>
        <p:nvSpPr>
          <p:cNvPr id="3" name="Title 2">
            <a:extLst>
              <a:ext uri="{FF2B5EF4-FFF2-40B4-BE49-F238E27FC236}">
                <a16:creationId xmlns:a16="http://schemas.microsoft.com/office/drawing/2014/main" id="{A0C1F330-CB67-46EB-BE02-77551304BDCF}"/>
              </a:ext>
            </a:extLst>
          </p:cNvPr>
          <p:cNvSpPr>
            <a:spLocks noGrp="1"/>
          </p:cNvSpPr>
          <p:nvPr>
            <p:ph type="title"/>
          </p:nvPr>
        </p:nvSpPr>
        <p:spPr/>
        <p:txBody>
          <a:bodyPr/>
          <a:lstStyle/>
          <a:p>
            <a:r>
              <a:rPr lang="en-US"/>
              <a:t>Emergency</a:t>
            </a:r>
          </a:p>
        </p:txBody>
      </p:sp>
      <p:sp>
        <p:nvSpPr>
          <p:cNvPr id="10" name="TextBox 9">
            <a:extLst>
              <a:ext uri="{FF2B5EF4-FFF2-40B4-BE49-F238E27FC236}">
                <a16:creationId xmlns:a16="http://schemas.microsoft.com/office/drawing/2014/main" id="{1362144E-71D2-4ABB-B2F8-5B1706D123CA}"/>
              </a:ext>
            </a:extLst>
          </p:cNvPr>
          <p:cNvSpPr txBox="1"/>
          <p:nvPr/>
        </p:nvSpPr>
        <p:spPr>
          <a:xfrm>
            <a:off x="278995" y="1336621"/>
            <a:ext cx="371847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b="0" u="none" strike="noStrike" kern="1200" cap="none" spc="0" normalizeH="0" baseline="0" noProof="0">
                <a:ln>
                  <a:noFill/>
                </a:ln>
                <a:effectLst/>
                <a:uLnTx/>
                <a:uFillTx/>
                <a:latin typeface="Blue Ridge Sans Light" panose="02000004000200060003" pitchFamily="50" charset="0"/>
                <a:cs typeface="+mn-cs"/>
              </a:rPr>
              <a:t>A medical condition severe enough to make a reasonable person believe their health or life is in serious jeopardy.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Blue Ridge Sans Light" panose="02000004000200060003" pitchFamily="50" charset="0"/>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b="0" u="none" strike="noStrike" kern="1200" cap="none" spc="0" normalizeH="0" baseline="0" noProof="0">
                <a:ln>
                  <a:noFill/>
                </a:ln>
                <a:effectLst/>
                <a:uLnTx/>
                <a:uFillTx/>
                <a:latin typeface="Blue Ridge Sans Light" panose="02000004000200060003" pitchFamily="50" charset="0"/>
                <a:cs typeface="+mn-cs"/>
              </a:rPr>
              <a:t>In an emergency, always</a:t>
            </a:r>
            <a:r>
              <a:rPr kumimoji="0" lang="en-US" b="0" u="none" strike="noStrike" kern="1200" cap="none" spc="0" normalizeH="0" noProof="0">
                <a:ln>
                  <a:noFill/>
                </a:ln>
                <a:effectLst/>
                <a:uLnTx/>
                <a:uFillTx/>
                <a:latin typeface="Blue Ridge Sans Light" panose="02000004000200060003" pitchFamily="50" charset="0"/>
                <a:cs typeface="+mn-cs"/>
              </a:rPr>
              <a:t> </a:t>
            </a:r>
            <a:r>
              <a:rPr kumimoji="0" lang="en-US" b="0" u="none" strike="noStrike" kern="1200" cap="none" spc="0" normalizeH="0" noProof="0">
                <a:ln>
                  <a:noFill/>
                </a:ln>
                <a:solidFill>
                  <a:schemeClr val="accent3"/>
                </a:solidFill>
                <a:effectLst/>
                <a:uLnTx/>
                <a:uFillTx/>
                <a:latin typeface="Blue Ridge Sans Light" panose="02000004000200060003" pitchFamily="50" charset="0"/>
                <a:cs typeface="+mn-cs"/>
              </a:rPr>
              <a:t>call 911 </a:t>
            </a:r>
            <a:r>
              <a:rPr kumimoji="0" lang="en-US" b="0" u="none" strike="noStrike" kern="1200" cap="none" spc="0" normalizeH="0" noProof="0">
                <a:ln>
                  <a:noFill/>
                </a:ln>
                <a:effectLst/>
                <a:uLnTx/>
                <a:uFillTx/>
                <a:latin typeface="Blue Ridge Sans Light" panose="02000004000200060003" pitchFamily="50" charset="0"/>
                <a:cs typeface="+mn-cs"/>
              </a:rPr>
              <a:t>or go to the</a:t>
            </a:r>
            <a:r>
              <a:rPr lang="en-US">
                <a:latin typeface="Blue Ridge Sans Light" panose="02000004000200060003" pitchFamily="50" charset="0"/>
                <a:cs typeface="+mn-cs"/>
              </a:rPr>
              <a:t> nearest emergency room.</a:t>
            </a:r>
            <a:endParaRPr kumimoji="0" lang="en-US" b="0" u="none" strike="noStrike" kern="1200" cap="none" spc="0" normalizeH="0" baseline="0" noProof="0">
              <a:ln>
                <a:noFill/>
              </a:ln>
              <a:effectLst/>
              <a:uLnTx/>
              <a:uFillTx/>
              <a:latin typeface="Blue Ridge Sans Light" panose="02000004000200060003" pitchFamily="50" charset="0"/>
              <a:cs typeface="+mn-cs"/>
            </a:endParaRPr>
          </a:p>
        </p:txBody>
      </p:sp>
      <p:sp>
        <p:nvSpPr>
          <p:cNvPr id="2" name="Rectangle 1">
            <a:extLst>
              <a:ext uri="{FF2B5EF4-FFF2-40B4-BE49-F238E27FC236}">
                <a16:creationId xmlns:a16="http://schemas.microsoft.com/office/drawing/2014/main" id="{9B10F9A6-95B4-9AFA-C67D-55BDBC660704}"/>
              </a:ext>
            </a:extLst>
          </p:cNvPr>
          <p:cNvSpPr/>
          <p:nvPr/>
        </p:nvSpPr>
        <p:spPr>
          <a:xfrm>
            <a:off x="141316" y="4904509"/>
            <a:ext cx="1080655" cy="190056"/>
          </a:xfrm>
          <a:prstGeom prst="rect">
            <a:avLst/>
          </a:prstGeom>
          <a:solidFill>
            <a:srgbClr val="F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ADBD41-7BEB-4FDC-ADFA-2F82A18F69C7}"/>
              </a:ext>
            </a:extLst>
          </p:cNvPr>
          <p:cNvSpPr/>
          <p:nvPr/>
        </p:nvSpPr>
        <p:spPr>
          <a:xfrm>
            <a:off x="0" y="4558725"/>
            <a:ext cx="9144000" cy="584775"/>
          </a:xfrm>
          <a:prstGeom prst="rect">
            <a:avLst/>
          </a:prstGeom>
          <a:solidFill>
            <a:schemeClr val="bg1">
              <a:alpha val="70000"/>
            </a:scheme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6"/>
                </a:solidFill>
                <a:effectLst/>
                <a:uLnTx/>
                <a:uFillTx/>
                <a:latin typeface="Blue Ridge Sans Light" panose="02000004000200060003" pitchFamily="50" charset="0"/>
              </a:rPr>
              <a:t>An emergency is the sudden and unexpected onset of a condition of such severity that a prudent layperson, who possesses an average knowledge of health and medicine, could reasonably expect the absence of immediate medical attention to result in any of the following: Placing the health of an individual, or with respect to a pregnant woman the health of the pregnant woman or her unborn child, in serious jeopardy, serious physical impairment to bodily functions, serious dysfunction of any bodily organ or part, or death. If you have any questions concerning your medical condition or any drugs, treatment plans or new symptoms, consult your health care provider.</a:t>
            </a:r>
          </a:p>
        </p:txBody>
      </p:sp>
    </p:spTree>
    <p:extLst>
      <p:ext uri="{BB962C8B-B14F-4D97-AF65-F5344CB8AC3E}">
        <p14:creationId xmlns:p14="http://schemas.microsoft.com/office/powerpoint/2010/main" val="15555514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093C3-ECDF-4666-A994-599B7BC7DEBD}"/>
              </a:ext>
            </a:extLst>
          </p:cNvPr>
          <p:cNvSpPr>
            <a:spLocks noGrp="1"/>
          </p:cNvSpPr>
          <p:nvPr>
            <p:ph type="title"/>
          </p:nvPr>
        </p:nvSpPr>
        <p:spPr/>
        <p:txBody>
          <a:bodyPr/>
          <a:lstStyle/>
          <a:p>
            <a:r>
              <a:rPr lang="en-US"/>
              <a:t>You Have Choices</a:t>
            </a:r>
          </a:p>
        </p:txBody>
      </p:sp>
      <p:grpSp>
        <p:nvGrpSpPr>
          <p:cNvPr id="7" name="Group 6">
            <a:extLst>
              <a:ext uri="{FF2B5EF4-FFF2-40B4-BE49-F238E27FC236}">
                <a16:creationId xmlns:a16="http://schemas.microsoft.com/office/drawing/2014/main" id="{BFA5547D-A240-49A3-9758-5A56CD2111B2}"/>
              </a:ext>
            </a:extLst>
          </p:cNvPr>
          <p:cNvGrpSpPr/>
          <p:nvPr/>
        </p:nvGrpSpPr>
        <p:grpSpPr>
          <a:xfrm>
            <a:off x="163964" y="1765692"/>
            <a:ext cx="4184240" cy="546898"/>
            <a:chOff x="673101" y="2514600"/>
            <a:chExt cx="4184240" cy="546898"/>
          </a:xfrm>
        </p:grpSpPr>
        <p:grpSp>
          <p:nvGrpSpPr>
            <p:cNvPr id="8" name="Primary Care">
              <a:extLst>
                <a:ext uri="{FF2B5EF4-FFF2-40B4-BE49-F238E27FC236}">
                  <a16:creationId xmlns:a16="http://schemas.microsoft.com/office/drawing/2014/main" id="{5F5CA218-6E08-4779-AFB1-26E00DC5A311}"/>
                </a:ext>
              </a:extLst>
            </p:cNvPr>
            <p:cNvGrpSpPr/>
            <p:nvPr/>
          </p:nvGrpSpPr>
          <p:grpSpPr>
            <a:xfrm>
              <a:off x="673101" y="2514600"/>
              <a:ext cx="4184240" cy="546898"/>
              <a:chOff x="410621" y="1447800"/>
              <a:chExt cx="4184240" cy="546898"/>
            </a:xfrm>
          </p:grpSpPr>
          <p:pic>
            <p:nvPicPr>
              <p:cNvPr id="10" name="Picture 3">
                <a:extLst>
                  <a:ext uri="{FF2B5EF4-FFF2-40B4-BE49-F238E27FC236}">
                    <a16:creationId xmlns:a16="http://schemas.microsoft.com/office/drawing/2014/main" id="{0134D6BE-7060-436B-B86C-D9E5D51141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621" y="1447800"/>
                <a:ext cx="596360" cy="546898"/>
              </a:xfrm>
              <a:prstGeom prst="rect">
                <a:avLst/>
              </a:prstGeom>
              <a:noFill/>
              <a:ln w="9525">
                <a:noFill/>
                <a:miter lim="800000"/>
                <a:headEnd/>
                <a:tailEnd/>
              </a:ln>
              <a:effectLst/>
            </p:spPr>
          </p:pic>
          <p:sp>
            <p:nvSpPr>
              <p:cNvPr id="11" name="TextBox 10">
                <a:extLst>
                  <a:ext uri="{FF2B5EF4-FFF2-40B4-BE49-F238E27FC236}">
                    <a16:creationId xmlns:a16="http://schemas.microsoft.com/office/drawing/2014/main" id="{037EB773-B2D1-43DB-BCA2-9423BDE201C2}"/>
                  </a:ext>
                </a:extLst>
              </p:cNvPr>
              <p:cNvSpPr txBox="1"/>
              <p:nvPr/>
            </p:nvSpPr>
            <p:spPr>
              <a:xfrm>
                <a:off x="1135956" y="1538716"/>
                <a:ext cx="34589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lue Ridge Sans Light" panose="02000004000200060003" pitchFamily="50" charset="0"/>
                    <a:cs typeface="+mn-cs"/>
                  </a:rPr>
                  <a:t>Primary Care</a:t>
                </a:r>
              </a:p>
            </p:txBody>
          </p:sp>
        </p:grpSp>
        <p:sp>
          <p:nvSpPr>
            <p:cNvPr id="9" name="TextBox 8">
              <a:extLst>
                <a:ext uri="{FF2B5EF4-FFF2-40B4-BE49-F238E27FC236}">
                  <a16:creationId xmlns:a16="http://schemas.microsoft.com/office/drawing/2014/main" id="{24EBB1A9-AB72-4932-A33D-C69C4E92533A}"/>
                </a:ext>
              </a:extLst>
            </p:cNvPr>
            <p:cNvSpPr txBox="1"/>
            <p:nvPr/>
          </p:nvSpPr>
          <p:spPr>
            <a:xfrm>
              <a:off x="3913024" y="2600138"/>
              <a:ext cx="5700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Blue Ridge Sans Light" panose="02000004000200060003" pitchFamily="50" charset="0"/>
                  <a:cs typeface="+mn-cs"/>
                </a:rPr>
                <a:t>$</a:t>
              </a:r>
            </a:p>
          </p:txBody>
        </p:sp>
      </p:grpSp>
      <p:grpSp>
        <p:nvGrpSpPr>
          <p:cNvPr id="12" name="Group 11">
            <a:extLst>
              <a:ext uri="{FF2B5EF4-FFF2-40B4-BE49-F238E27FC236}">
                <a16:creationId xmlns:a16="http://schemas.microsoft.com/office/drawing/2014/main" id="{B23F7261-9974-4EAF-B701-56B199C47CD5}"/>
              </a:ext>
            </a:extLst>
          </p:cNvPr>
          <p:cNvGrpSpPr/>
          <p:nvPr/>
        </p:nvGrpSpPr>
        <p:grpSpPr>
          <a:xfrm>
            <a:off x="163964" y="2323476"/>
            <a:ext cx="4194203" cy="549149"/>
            <a:chOff x="676584" y="3211604"/>
            <a:chExt cx="4194203" cy="549149"/>
          </a:xfrm>
        </p:grpSpPr>
        <p:grpSp>
          <p:nvGrpSpPr>
            <p:cNvPr id="13" name="Group 12">
              <a:extLst>
                <a:ext uri="{FF2B5EF4-FFF2-40B4-BE49-F238E27FC236}">
                  <a16:creationId xmlns:a16="http://schemas.microsoft.com/office/drawing/2014/main" id="{BB19F00F-3CAB-41D0-B24D-384F0254BD8D}"/>
                </a:ext>
              </a:extLst>
            </p:cNvPr>
            <p:cNvGrpSpPr/>
            <p:nvPr/>
          </p:nvGrpSpPr>
          <p:grpSpPr>
            <a:xfrm>
              <a:off x="676584" y="3211604"/>
              <a:ext cx="4194203" cy="549149"/>
              <a:chOff x="454872" y="4495800"/>
              <a:chExt cx="4194203" cy="549149"/>
            </a:xfrm>
          </p:grpSpPr>
          <p:pic>
            <p:nvPicPr>
              <p:cNvPr id="15" name="Picture 2" descr="P:\Image Library\2014-15 Brand Style Icons\JPG\healthcare_6_RGB JPG.jpg">
                <a:extLst>
                  <a:ext uri="{FF2B5EF4-FFF2-40B4-BE49-F238E27FC236}">
                    <a16:creationId xmlns:a16="http://schemas.microsoft.com/office/drawing/2014/main" id="{EB0CF456-C072-45FF-AF51-7E04E1F0F5B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4872" y="4495800"/>
                <a:ext cx="596361" cy="549149"/>
              </a:xfrm>
              <a:prstGeom prst="rect">
                <a:avLst/>
              </a:prstGeom>
              <a:noFill/>
            </p:spPr>
          </p:pic>
          <p:sp>
            <p:nvSpPr>
              <p:cNvPr id="16" name="TextBox 15">
                <a:extLst>
                  <a:ext uri="{FF2B5EF4-FFF2-40B4-BE49-F238E27FC236}">
                    <a16:creationId xmlns:a16="http://schemas.microsoft.com/office/drawing/2014/main" id="{9E141746-7BF7-4E46-9208-D463005C89B9}"/>
                  </a:ext>
                </a:extLst>
              </p:cNvPr>
              <p:cNvSpPr txBox="1"/>
              <p:nvPr/>
            </p:nvSpPr>
            <p:spPr>
              <a:xfrm>
                <a:off x="1156446" y="4600912"/>
                <a:ext cx="34926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lue Ridge Sans Light" panose="02000004000200060003" pitchFamily="50" charset="0"/>
                    <a:cs typeface="+mn-cs"/>
                  </a:rPr>
                  <a:t>Retail/Convenience Care</a:t>
                </a:r>
              </a:p>
            </p:txBody>
          </p:sp>
        </p:grpSp>
        <p:sp>
          <p:nvSpPr>
            <p:cNvPr id="14" name="TextBox 13">
              <a:extLst>
                <a:ext uri="{FF2B5EF4-FFF2-40B4-BE49-F238E27FC236}">
                  <a16:creationId xmlns:a16="http://schemas.microsoft.com/office/drawing/2014/main" id="{62642D67-C93C-4957-943B-D4D6D0BDD9D4}"/>
                </a:ext>
              </a:extLst>
            </p:cNvPr>
            <p:cNvSpPr txBox="1"/>
            <p:nvPr/>
          </p:nvSpPr>
          <p:spPr>
            <a:xfrm>
              <a:off x="3916508" y="3304016"/>
              <a:ext cx="5700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Blue Ridge Sans Light" panose="02000004000200060003" pitchFamily="50" charset="0"/>
                  <a:cs typeface="+mn-cs"/>
                </a:rPr>
                <a:t>$</a:t>
              </a:r>
            </a:p>
          </p:txBody>
        </p:sp>
      </p:grpSp>
      <p:grpSp>
        <p:nvGrpSpPr>
          <p:cNvPr id="17" name="Group 16">
            <a:extLst>
              <a:ext uri="{FF2B5EF4-FFF2-40B4-BE49-F238E27FC236}">
                <a16:creationId xmlns:a16="http://schemas.microsoft.com/office/drawing/2014/main" id="{B8BD076A-EC0D-4200-985B-482621ACF376}"/>
              </a:ext>
            </a:extLst>
          </p:cNvPr>
          <p:cNvGrpSpPr/>
          <p:nvPr/>
        </p:nvGrpSpPr>
        <p:grpSpPr>
          <a:xfrm>
            <a:off x="189576" y="3608994"/>
            <a:ext cx="4127288" cy="563383"/>
            <a:chOff x="730052" y="3962996"/>
            <a:chExt cx="4127288" cy="563383"/>
          </a:xfrm>
        </p:grpSpPr>
        <p:grpSp>
          <p:nvGrpSpPr>
            <p:cNvPr id="18" name="Urgent Care">
              <a:extLst>
                <a:ext uri="{FF2B5EF4-FFF2-40B4-BE49-F238E27FC236}">
                  <a16:creationId xmlns:a16="http://schemas.microsoft.com/office/drawing/2014/main" id="{C77A3FEC-D19D-4393-B8BA-B1DD986AAE93}"/>
                </a:ext>
              </a:extLst>
            </p:cNvPr>
            <p:cNvGrpSpPr/>
            <p:nvPr/>
          </p:nvGrpSpPr>
          <p:grpSpPr>
            <a:xfrm>
              <a:off x="730052" y="3962996"/>
              <a:ext cx="4127288" cy="563383"/>
              <a:chOff x="467572" y="2974212"/>
              <a:chExt cx="4127288" cy="563383"/>
            </a:xfrm>
          </p:grpSpPr>
          <p:pic>
            <p:nvPicPr>
              <p:cNvPr id="20" name="Picture 8">
                <a:extLst>
                  <a:ext uri="{FF2B5EF4-FFF2-40B4-BE49-F238E27FC236}">
                    <a16:creationId xmlns:a16="http://schemas.microsoft.com/office/drawing/2014/main" id="{0B54B79F-F1C5-455F-B3A0-CFA46C97A0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7572" y="2974212"/>
                <a:ext cx="563383" cy="563383"/>
              </a:xfrm>
              <a:prstGeom prst="rect">
                <a:avLst/>
              </a:prstGeom>
              <a:noFill/>
              <a:ln w="9525">
                <a:noFill/>
                <a:miter lim="800000"/>
                <a:headEnd/>
                <a:tailEnd/>
              </a:ln>
              <a:effectLst/>
            </p:spPr>
          </p:pic>
          <p:sp>
            <p:nvSpPr>
              <p:cNvPr id="21" name="TextBox 20">
                <a:extLst>
                  <a:ext uri="{FF2B5EF4-FFF2-40B4-BE49-F238E27FC236}">
                    <a16:creationId xmlns:a16="http://schemas.microsoft.com/office/drawing/2014/main" id="{01115874-6431-4DC6-913E-8A4E0C1C2847}"/>
                  </a:ext>
                </a:extLst>
              </p:cNvPr>
              <p:cNvSpPr txBox="1"/>
              <p:nvPr/>
            </p:nvSpPr>
            <p:spPr>
              <a:xfrm>
                <a:off x="1135956" y="3036006"/>
                <a:ext cx="34589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lue Ridge Sans Light" panose="02000004000200060003" pitchFamily="50" charset="0"/>
                    <a:cs typeface="+mn-cs"/>
                  </a:rPr>
                  <a:t>Urgent Care</a:t>
                </a:r>
              </a:p>
            </p:txBody>
          </p:sp>
        </p:grpSp>
        <p:sp>
          <p:nvSpPr>
            <p:cNvPr id="19" name="TextBox 18">
              <a:extLst>
                <a:ext uri="{FF2B5EF4-FFF2-40B4-BE49-F238E27FC236}">
                  <a16:creationId xmlns:a16="http://schemas.microsoft.com/office/drawing/2014/main" id="{898D6AEB-12EB-4A99-8939-D4EBD0CEB993}"/>
                </a:ext>
              </a:extLst>
            </p:cNvPr>
            <p:cNvSpPr txBox="1"/>
            <p:nvPr/>
          </p:nvSpPr>
          <p:spPr>
            <a:xfrm>
              <a:off x="4057314" y="4024790"/>
              <a:ext cx="5700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Blue Ridge Sans Light" panose="02000004000200060003" pitchFamily="50" charset="0"/>
                  <a:cs typeface="+mn-cs"/>
                </a:rPr>
                <a:t>$$</a:t>
              </a:r>
            </a:p>
          </p:txBody>
        </p:sp>
      </p:grpSp>
      <p:grpSp>
        <p:nvGrpSpPr>
          <p:cNvPr id="22" name="Group 21">
            <a:extLst>
              <a:ext uri="{FF2B5EF4-FFF2-40B4-BE49-F238E27FC236}">
                <a16:creationId xmlns:a16="http://schemas.microsoft.com/office/drawing/2014/main" id="{4744FEF5-9E98-4FB0-9233-6BC6D936BDD5}"/>
              </a:ext>
            </a:extLst>
          </p:cNvPr>
          <p:cNvGrpSpPr/>
          <p:nvPr/>
        </p:nvGrpSpPr>
        <p:grpSpPr>
          <a:xfrm>
            <a:off x="178542" y="4188213"/>
            <a:ext cx="4191220" cy="552517"/>
            <a:chOff x="725324" y="4692689"/>
            <a:chExt cx="4191220" cy="552517"/>
          </a:xfrm>
        </p:grpSpPr>
        <p:grpSp>
          <p:nvGrpSpPr>
            <p:cNvPr id="23" name="Emergency Room">
              <a:extLst>
                <a:ext uri="{FF2B5EF4-FFF2-40B4-BE49-F238E27FC236}">
                  <a16:creationId xmlns:a16="http://schemas.microsoft.com/office/drawing/2014/main" id="{06526CE1-411A-4CBC-9145-941FA73D420D}"/>
                </a:ext>
              </a:extLst>
            </p:cNvPr>
            <p:cNvGrpSpPr/>
            <p:nvPr/>
          </p:nvGrpSpPr>
          <p:grpSpPr>
            <a:xfrm>
              <a:off x="725324" y="4692689"/>
              <a:ext cx="4132016" cy="552517"/>
              <a:chOff x="462844" y="3760696"/>
              <a:chExt cx="4132016" cy="552517"/>
            </a:xfrm>
          </p:grpSpPr>
          <p:pic>
            <p:nvPicPr>
              <p:cNvPr id="25" name="Picture 5">
                <a:extLst>
                  <a:ext uri="{FF2B5EF4-FFF2-40B4-BE49-F238E27FC236}">
                    <a16:creationId xmlns:a16="http://schemas.microsoft.com/office/drawing/2014/main" id="{B2823FB4-FE73-4396-BCA9-820E04319B4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2844" y="3760696"/>
                <a:ext cx="613907" cy="552517"/>
              </a:xfrm>
              <a:prstGeom prst="rect">
                <a:avLst/>
              </a:prstGeom>
              <a:noFill/>
              <a:ln w="9525">
                <a:noFill/>
                <a:miter lim="800000"/>
                <a:headEnd/>
                <a:tailEnd/>
              </a:ln>
              <a:effectLst/>
            </p:spPr>
          </p:pic>
          <p:sp>
            <p:nvSpPr>
              <p:cNvPr id="26" name="TextBox 25">
                <a:extLst>
                  <a:ext uri="{FF2B5EF4-FFF2-40B4-BE49-F238E27FC236}">
                    <a16:creationId xmlns:a16="http://schemas.microsoft.com/office/drawing/2014/main" id="{15D9422C-1DC1-4E25-8559-19DB85CC276B}"/>
                  </a:ext>
                </a:extLst>
              </p:cNvPr>
              <p:cNvSpPr txBox="1"/>
              <p:nvPr/>
            </p:nvSpPr>
            <p:spPr>
              <a:xfrm>
                <a:off x="1135955" y="3850088"/>
                <a:ext cx="34589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lue Ridge Sans Light" panose="02000004000200060003" pitchFamily="50" charset="0"/>
                    <a:cs typeface="+mn-cs"/>
                  </a:rPr>
                  <a:t>Emergency Room</a:t>
                </a:r>
              </a:p>
            </p:txBody>
          </p:sp>
        </p:grpSp>
        <p:sp>
          <p:nvSpPr>
            <p:cNvPr id="24" name="TextBox 23">
              <a:extLst>
                <a:ext uri="{FF2B5EF4-FFF2-40B4-BE49-F238E27FC236}">
                  <a16:creationId xmlns:a16="http://schemas.microsoft.com/office/drawing/2014/main" id="{8D643116-B7E4-48CF-A113-D68AA1E84F7F}"/>
                </a:ext>
              </a:extLst>
            </p:cNvPr>
            <p:cNvSpPr txBox="1"/>
            <p:nvPr/>
          </p:nvSpPr>
          <p:spPr>
            <a:xfrm>
              <a:off x="4154544" y="4775096"/>
              <a:ext cx="762000"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Blue Ridge Sans Light" panose="02000004000200060003" pitchFamily="50" charset="0"/>
                  <a:cs typeface="+mn-cs"/>
                </a:rPr>
                <a:t>$$$$</a:t>
              </a:r>
            </a:p>
          </p:txBody>
        </p:sp>
      </p:grpSp>
      <p:grpSp>
        <p:nvGrpSpPr>
          <p:cNvPr id="27" name="Group 26">
            <a:extLst>
              <a:ext uri="{FF2B5EF4-FFF2-40B4-BE49-F238E27FC236}">
                <a16:creationId xmlns:a16="http://schemas.microsoft.com/office/drawing/2014/main" id="{FC1980D9-C629-4C16-BE8F-6623628F8D7F}"/>
              </a:ext>
            </a:extLst>
          </p:cNvPr>
          <p:cNvGrpSpPr/>
          <p:nvPr/>
        </p:nvGrpSpPr>
        <p:grpSpPr>
          <a:xfrm>
            <a:off x="72466" y="2966975"/>
            <a:ext cx="4209112" cy="572653"/>
            <a:chOff x="4861736" y="286806"/>
            <a:chExt cx="4209112" cy="572653"/>
          </a:xfrm>
        </p:grpSpPr>
        <p:pic>
          <p:nvPicPr>
            <p:cNvPr id="28" name="Picture 27">
              <a:extLst>
                <a:ext uri="{FF2B5EF4-FFF2-40B4-BE49-F238E27FC236}">
                  <a16:creationId xmlns:a16="http://schemas.microsoft.com/office/drawing/2014/main" id="{1F03DD6D-89F3-436E-BC54-0C84FBA0146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861736" y="304800"/>
              <a:ext cx="705171" cy="554659"/>
            </a:xfrm>
            <a:prstGeom prst="rect">
              <a:avLst/>
            </a:prstGeom>
          </p:spPr>
        </p:pic>
        <p:sp>
          <p:nvSpPr>
            <p:cNvPr id="29" name="TextBox 28">
              <a:extLst>
                <a:ext uri="{FF2B5EF4-FFF2-40B4-BE49-F238E27FC236}">
                  <a16:creationId xmlns:a16="http://schemas.microsoft.com/office/drawing/2014/main" id="{BCBB56CA-7C99-4F12-8D30-E4089D4E5317}"/>
                </a:ext>
              </a:extLst>
            </p:cNvPr>
            <p:cNvSpPr txBox="1"/>
            <p:nvPr/>
          </p:nvSpPr>
          <p:spPr>
            <a:xfrm>
              <a:off x="5611943" y="337994"/>
              <a:ext cx="34589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Blue Ridge Sans Light" panose="02000004000200060003" pitchFamily="50" charset="0"/>
                  <a:cs typeface="+mn-cs"/>
                </a:rPr>
                <a:t>Telehealth Services </a:t>
              </a:r>
            </a:p>
          </p:txBody>
        </p:sp>
        <p:sp>
          <p:nvSpPr>
            <p:cNvPr id="30" name="TextBox 29">
              <a:extLst>
                <a:ext uri="{FF2B5EF4-FFF2-40B4-BE49-F238E27FC236}">
                  <a16:creationId xmlns:a16="http://schemas.microsoft.com/office/drawing/2014/main" id="{EB9491A0-9B78-4969-B426-62829A269A8C}"/>
                </a:ext>
              </a:extLst>
            </p:cNvPr>
            <p:cNvSpPr txBox="1"/>
            <p:nvPr/>
          </p:nvSpPr>
          <p:spPr>
            <a:xfrm>
              <a:off x="8001233" y="286806"/>
              <a:ext cx="762000"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Blue Ridge Sans Light" panose="02000004000200060003" pitchFamily="50" charset="0"/>
                  <a:cs typeface="+mn-cs"/>
                </a:rPr>
                <a:t>$</a:t>
              </a:r>
            </a:p>
          </p:txBody>
        </p:sp>
      </p:grpSp>
      <p:pic>
        <p:nvPicPr>
          <p:cNvPr id="31" name="Graphic 30" descr="Hospital with solid fill">
            <a:extLst>
              <a:ext uri="{FF2B5EF4-FFF2-40B4-BE49-F238E27FC236}">
                <a16:creationId xmlns:a16="http://schemas.microsoft.com/office/drawing/2014/main" id="{ABEDEC97-A31D-A439-19A6-3579544C278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7199" y="1011335"/>
            <a:ext cx="705474" cy="705474"/>
          </a:xfrm>
          <a:prstGeom prst="rect">
            <a:avLst/>
          </a:prstGeom>
        </p:spPr>
      </p:pic>
      <p:sp>
        <p:nvSpPr>
          <p:cNvPr id="32" name="TextBox 31">
            <a:extLst>
              <a:ext uri="{FF2B5EF4-FFF2-40B4-BE49-F238E27FC236}">
                <a16:creationId xmlns:a16="http://schemas.microsoft.com/office/drawing/2014/main" id="{E8FA315B-7A5A-5D03-0E9A-F1FCB7F850A9}"/>
              </a:ext>
            </a:extLst>
          </p:cNvPr>
          <p:cNvSpPr txBox="1"/>
          <p:nvPr/>
        </p:nvSpPr>
        <p:spPr>
          <a:xfrm>
            <a:off x="889299" y="1251985"/>
            <a:ext cx="2749061" cy="369332"/>
          </a:xfrm>
          <a:prstGeom prst="rect">
            <a:avLst/>
          </a:prstGeom>
          <a:noFill/>
        </p:spPr>
        <p:txBody>
          <a:bodyPr wrap="square" rtlCol="0">
            <a:spAutoFit/>
          </a:bodyPr>
          <a:lstStyle/>
          <a:p>
            <a:r>
              <a:rPr lang="en-US">
                <a:latin typeface="Blue Ridge Sans Light" panose="02000004000200060003" pitchFamily="50" charset="0"/>
              </a:rPr>
              <a:t>Student Health Services</a:t>
            </a:r>
          </a:p>
        </p:txBody>
      </p:sp>
      <p:sp>
        <p:nvSpPr>
          <p:cNvPr id="33" name="TextBox 32">
            <a:extLst>
              <a:ext uri="{FF2B5EF4-FFF2-40B4-BE49-F238E27FC236}">
                <a16:creationId xmlns:a16="http://schemas.microsoft.com/office/drawing/2014/main" id="{44F42B2D-1D16-77A3-F4A2-14A0A444B6AE}"/>
              </a:ext>
            </a:extLst>
          </p:cNvPr>
          <p:cNvSpPr txBox="1"/>
          <p:nvPr/>
        </p:nvSpPr>
        <p:spPr>
          <a:xfrm>
            <a:off x="3638360" y="1251985"/>
            <a:ext cx="844165" cy="400110"/>
          </a:xfrm>
          <a:prstGeom prst="rect">
            <a:avLst/>
          </a:prstGeom>
          <a:noFill/>
        </p:spPr>
        <p:txBody>
          <a:bodyPr wrap="square" rtlCol="0">
            <a:spAutoFit/>
          </a:bodyPr>
          <a:lstStyle/>
          <a:p>
            <a:r>
              <a:rPr lang="en-US" sz="2000">
                <a:latin typeface="Blue Ridge Sans Light" panose="02000004000200060003" pitchFamily="50" charset="0"/>
              </a:rPr>
              <a:t>$0</a:t>
            </a:r>
          </a:p>
        </p:txBody>
      </p:sp>
      <p:pic>
        <p:nvPicPr>
          <p:cNvPr id="4" name="Picture 3">
            <a:extLst>
              <a:ext uri="{FF2B5EF4-FFF2-40B4-BE49-F238E27FC236}">
                <a16:creationId xmlns:a16="http://schemas.microsoft.com/office/drawing/2014/main" id="{CFAED5CC-3DD9-5D11-8AC4-FD9F80BF1DE2}"/>
              </a:ext>
            </a:extLst>
          </p:cNvPr>
          <p:cNvPicPr>
            <a:picLocks noChangeAspect="1"/>
          </p:cNvPicPr>
          <p:nvPr/>
        </p:nvPicPr>
        <p:blipFill>
          <a:blip r:embed="rId9"/>
          <a:srcRect r="31160"/>
          <a:stretch>
            <a:fillRect/>
          </a:stretch>
        </p:blipFill>
        <p:spPr>
          <a:xfrm>
            <a:off x="4859500" y="994276"/>
            <a:ext cx="4284500" cy="4149224"/>
          </a:xfrm>
          <a:prstGeom prst="rect">
            <a:avLst/>
          </a:prstGeom>
        </p:spPr>
      </p:pic>
    </p:spTree>
    <p:extLst>
      <p:ext uri="{BB962C8B-B14F-4D97-AF65-F5344CB8AC3E}">
        <p14:creationId xmlns:p14="http://schemas.microsoft.com/office/powerpoint/2010/main" val="30824445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2F966-BD13-7C9E-AC5F-24D062EF6CDB}"/>
              </a:ext>
            </a:extLst>
          </p:cNvPr>
          <p:cNvSpPr>
            <a:spLocks noGrp="1"/>
          </p:cNvSpPr>
          <p:nvPr>
            <p:ph type="title"/>
          </p:nvPr>
        </p:nvSpPr>
        <p:spPr/>
        <p:txBody>
          <a:bodyPr/>
          <a:lstStyle/>
          <a:p>
            <a:r>
              <a:rPr lang="en-US" dirty="0"/>
              <a:t>Telehealth Benefits</a:t>
            </a:r>
          </a:p>
        </p:txBody>
      </p:sp>
      <p:pic>
        <p:nvPicPr>
          <p:cNvPr id="2" name="Picture 1" descr="A black background with white text&#10;&#10;Description automatically generated">
            <a:extLst>
              <a:ext uri="{FF2B5EF4-FFF2-40B4-BE49-F238E27FC236}">
                <a16:creationId xmlns:a16="http://schemas.microsoft.com/office/drawing/2014/main" id="{E596F9DD-2FB9-FF3A-E1F2-AB588AD08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305" y="269423"/>
            <a:ext cx="1995379" cy="642235"/>
          </a:xfrm>
          <a:prstGeom prst="rect">
            <a:avLst/>
          </a:prstGeom>
        </p:spPr>
      </p:pic>
      <p:cxnSp>
        <p:nvCxnSpPr>
          <p:cNvPr id="4" name="Straight Connector 3">
            <a:extLst>
              <a:ext uri="{FF2B5EF4-FFF2-40B4-BE49-F238E27FC236}">
                <a16:creationId xmlns:a16="http://schemas.microsoft.com/office/drawing/2014/main" id="{1A70CA0A-41B2-6778-A4C0-2F60AA177147}"/>
              </a:ext>
            </a:extLst>
          </p:cNvPr>
          <p:cNvCxnSpPr/>
          <p:nvPr/>
        </p:nvCxnSpPr>
        <p:spPr>
          <a:xfrm>
            <a:off x="2339788" y="317357"/>
            <a:ext cx="0" cy="546365"/>
          </a:xfrm>
          <a:prstGeom prst="line">
            <a:avLst/>
          </a:prstGeom>
          <a:ln w="6350">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3757A31-A486-F703-83B9-1C03765C303C}"/>
              </a:ext>
            </a:extLst>
          </p:cNvPr>
          <p:cNvSpPr/>
          <p:nvPr/>
        </p:nvSpPr>
        <p:spPr>
          <a:xfrm>
            <a:off x="134100" y="4874077"/>
            <a:ext cx="1120588" cy="173052"/>
          </a:xfrm>
          <a:prstGeom prst="rect">
            <a:avLst/>
          </a:prstGeom>
          <a:solidFill>
            <a:srgbClr val="0045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7F4F0"/>
              </a:solidFill>
              <a:effectLst/>
              <a:uLnTx/>
              <a:uFillTx/>
              <a:latin typeface="Blue Ridge Sans Light"/>
              <a:ea typeface="+mn-ea"/>
              <a:cs typeface="+mn-cs"/>
            </a:endParaRPr>
          </a:p>
        </p:txBody>
      </p:sp>
      <p:sp>
        <p:nvSpPr>
          <p:cNvPr id="5" name="Rectangle 4">
            <a:extLst>
              <a:ext uri="{FF2B5EF4-FFF2-40B4-BE49-F238E27FC236}">
                <a16:creationId xmlns:a16="http://schemas.microsoft.com/office/drawing/2014/main" id="{8604DBEC-69E2-A003-2F99-6E053EDB97D0}"/>
              </a:ext>
            </a:extLst>
          </p:cNvPr>
          <p:cNvSpPr/>
          <p:nvPr/>
        </p:nvSpPr>
        <p:spPr>
          <a:xfrm>
            <a:off x="0" y="4558724"/>
            <a:ext cx="9144000" cy="584775"/>
          </a:xfrm>
          <a:prstGeom prst="rect">
            <a:avLst/>
          </a:prstGeom>
          <a:solidFill>
            <a:srgbClr val="FFFEFC">
              <a:alpha val="70000"/>
            </a:srgbClr>
          </a:solidFill>
        </p:spPr>
        <p:txBody>
          <a:bodyPr wrap="square">
            <a:spAutoFit/>
          </a:bodyPr>
          <a:lstStyle/>
          <a:p>
            <a:pPr marL="0" marR="0" lvl="0" indent="0" algn="just" defTabSz="609585" rtl="0" eaLnBrk="1" fontAlgn="base" latinLnBrk="0" hangingPunct="1">
              <a:lnSpc>
                <a:spcPct val="100000"/>
              </a:lnSpc>
              <a:spcBef>
                <a:spcPct val="0"/>
              </a:spcBef>
              <a:spcAft>
                <a:spcPct val="0"/>
              </a:spcAft>
              <a:buClrTx/>
              <a:buSzTx/>
              <a:buFontTx/>
              <a:buNone/>
              <a:tabLst/>
              <a:defRPr/>
            </a:pPr>
            <a:r>
              <a:rPr lang="en-US" sz="800" b="0" i="0" dirty="0">
                <a:solidFill>
                  <a:schemeClr val="accent6"/>
                </a:solidFill>
                <a:effectLst/>
                <a:latin typeface="Blue Ridge Sans Light" panose="02000004000200060003" pitchFamily="50" charset="0"/>
              </a:rPr>
              <a:t>Teladoc® Health, Inc. interactive consultations are available 24 hours a day, 7 days a week. Telehealth services are subject to the terms and conditions of the member's health plan, including benefits, limitations and exclusions. Teladoc Health does not replace your primary care doctor. Telehealth services are not a substitute for emergency care. Teladoc Health is subject to state regulations. Behavioral health telehealth is currently only available to members ages 13 or older. Teladoc Health is an independent company that is solely responsible for the telehealth services it is providing; please see Teladoc Health website for more information. Teladoc Health does not offer Blue Cross or Blue Shield products or services.</a:t>
            </a:r>
            <a:endParaRPr kumimoji="0" lang="en-US" sz="800" b="0" i="0" u="none" strike="noStrike" kern="1200" cap="none" spc="0" normalizeH="0" baseline="0" noProof="0" dirty="0">
              <a:ln>
                <a:noFill/>
              </a:ln>
              <a:solidFill>
                <a:schemeClr val="accent6"/>
              </a:solidFill>
              <a:effectLst/>
              <a:uLnTx/>
              <a:uFillTx/>
              <a:latin typeface="Blue Ridge Sans Light" panose="02000004000200060003" pitchFamily="50" charset="0"/>
            </a:endParaRPr>
          </a:p>
        </p:txBody>
      </p:sp>
    </p:spTree>
    <p:extLst>
      <p:ext uri="{BB962C8B-B14F-4D97-AF65-F5344CB8AC3E}">
        <p14:creationId xmlns:p14="http://schemas.microsoft.com/office/powerpoint/2010/main" val="181342550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1BD617-BD02-5FA4-3547-D9F58F987818}"/>
              </a:ext>
            </a:extLst>
          </p:cNvPr>
          <p:cNvSpPr>
            <a:spLocks noGrp="1"/>
          </p:cNvSpPr>
          <p:nvPr>
            <p:ph type="title"/>
          </p:nvPr>
        </p:nvSpPr>
        <p:spPr/>
        <p:txBody>
          <a:bodyPr/>
          <a:lstStyle/>
          <a:p>
            <a:r>
              <a:rPr lang="en-US"/>
              <a:t>You Must Enroll or Waive Coverage</a:t>
            </a:r>
          </a:p>
        </p:txBody>
      </p:sp>
      <p:cxnSp>
        <p:nvCxnSpPr>
          <p:cNvPr id="9" name="Straight Arrow Connector 8">
            <a:extLst>
              <a:ext uri="{FF2B5EF4-FFF2-40B4-BE49-F238E27FC236}">
                <a16:creationId xmlns:a16="http://schemas.microsoft.com/office/drawing/2014/main" id="{96F80A09-9E72-70BB-3801-C815019FB730}"/>
              </a:ext>
            </a:extLst>
          </p:cNvPr>
          <p:cNvCxnSpPr>
            <a:cxnSpLocks/>
          </p:cNvCxnSpPr>
          <p:nvPr/>
        </p:nvCxnSpPr>
        <p:spPr>
          <a:xfrm flipH="1">
            <a:off x="4978790" y="1004372"/>
            <a:ext cx="430734" cy="278361"/>
          </a:xfrm>
          <a:prstGeom prst="straightConnector1">
            <a:avLst/>
          </a:prstGeom>
          <a:ln w="508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pic>
        <p:nvPicPr>
          <p:cNvPr id="12" name="Graphic 11" descr="Badge 1 with solid fill">
            <a:extLst>
              <a:ext uri="{FF2B5EF4-FFF2-40B4-BE49-F238E27FC236}">
                <a16:creationId xmlns:a16="http://schemas.microsoft.com/office/drawing/2014/main" id="{238EC374-9F7D-4FF0-33EA-0639FF78475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5089" y="1205991"/>
            <a:ext cx="450545" cy="450545"/>
          </a:xfrm>
          <a:prstGeom prst="rect">
            <a:avLst/>
          </a:prstGeom>
        </p:spPr>
      </p:pic>
      <p:sp>
        <p:nvSpPr>
          <p:cNvPr id="14" name="TextBox 13">
            <a:extLst>
              <a:ext uri="{FF2B5EF4-FFF2-40B4-BE49-F238E27FC236}">
                <a16:creationId xmlns:a16="http://schemas.microsoft.com/office/drawing/2014/main" id="{03E119B4-7A93-DF7E-A900-69A73EFE9971}"/>
              </a:ext>
            </a:extLst>
          </p:cNvPr>
          <p:cNvSpPr txBox="1"/>
          <p:nvPr/>
        </p:nvSpPr>
        <p:spPr>
          <a:xfrm>
            <a:off x="980115" y="1261987"/>
            <a:ext cx="4429410" cy="584775"/>
          </a:xfrm>
          <a:prstGeom prst="rect">
            <a:avLst/>
          </a:prstGeom>
          <a:noFill/>
        </p:spPr>
        <p:txBody>
          <a:bodyPr wrap="square">
            <a:spAutoFit/>
          </a:bodyPr>
          <a:lstStyle/>
          <a:p>
            <a:r>
              <a:rPr lang="en-US" sz="1600">
                <a:latin typeface="Blue Ridge Sans Light" panose="02000004000200060003" pitchFamily="50" charset="0"/>
                <a:hlinkClick r:id="rId4">
                  <a:extLst>
                    <a:ext uri="{A12FA001-AC4F-418D-AE19-62706E023703}">
                      <ahyp:hlinkClr xmlns:ahyp="http://schemas.microsoft.com/office/drawing/2018/hyperlinkcolor" val="tx"/>
                    </a:ext>
                  </a:extLst>
                </a:hlinkClick>
              </a:rPr>
              <a:t>Find your school | Student Blue | Blue Cross NC</a:t>
            </a:r>
            <a:r>
              <a:rPr lang="en-US" sz="1600">
                <a:latin typeface="Blue Ridge Sans Light" panose="02000004000200060003" pitchFamily="50" charset="0"/>
              </a:rPr>
              <a:t> or visit StudentBlueNC.com</a:t>
            </a:r>
          </a:p>
        </p:txBody>
      </p:sp>
      <p:pic>
        <p:nvPicPr>
          <p:cNvPr id="16" name="Graphic 15" descr="Badge with solid fill">
            <a:extLst>
              <a:ext uri="{FF2B5EF4-FFF2-40B4-BE49-F238E27FC236}">
                <a16:creationId xmlns:a16="http://schemas.microsoft.com/office/drawing/2014/main" id="{7ACF0CED-209E-CAE5-37AF-4F4501E43C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7270" y="2002230"/>
            <a:ext cx="521936" cy="521936"/>
          </a:xfrm>
          <a:prstGeom prst="rect">
            <a:avLst/>
          </a:prstGeom>
        </p:spPr>
      </p:pic>
      <p:sp>
        <p:nvSpPr>
          <p:cNvPr id="17" name="TextBox 16">
            <a:extLst>
              <a:ext uri="{FF2B5EF4-FFF2-40B4-BE49-F238E27FC236}">
                <a16:creationId xmlns:a16="http://schemas.microsoft.com/office/drawing/2014/main" id="{E956B165-BFE9-3B74-25EE-D177A3CCBFBD}"/>
              </a:ext>
            </a:extLst>
          </p:cNvPr>
          <p:cNvSpPr txBox="1"/>
          <p:nvPr/>
        </p:nvSpPr>
        <p:spPr>
          <a:xfrm>
            <a:off x="994840" y="2015470"/>
            <a:ext cx="6366996" cy="2123658"/>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a:latin typeface="Blue Ridge Sans Light" panose="02000004000200060003" pitchFamily="50" charset="0"/>
              </a:rPr>
              <a:t>If you don’t already have a Student Blue account, click the </a:t>
            </a:r>
            <a:r>
              <a:rPr lang="en-US" sz="1600">
                <a:solidFill>
                  <a:schemeClr val="accent3"/>
                </a:solidFill>
                <a:latin typeface="Blue Ridge Sans Light" panose="02000004000200060003" pitchFamily="50" charset="0"/>
              </a:rPr>
              <a:t>“Enroll for Coverage” </a:t>
            </a:r>
            <a:r>
              <a:rPr lang="en-US" sz="1600">
                <a:latin typeface="Blue Ridge Sans Light" panose="02000004000200060003" pitchFamily="50" charset="0"/>
              </a:rPr>
              <a:t>button or the click </a:t>
            </a:r>
            <a:r>
              <a:rPr lang="en-US" sz="1600">
                <a:solidFill>
                  <a:schemeClr val="accent3"/>
                </a:solidFill>
                <a:latin typeface="Blue Ridge Sans Light" panose="02000004000200060003" pitchFamily="50" charset="0"/>
              </a:rPr>
              <a:t>“Request Waiver” </a:t>
            </a:r>
            <a:r>
              <a:rPr lang="en-US" sz="1600">
                <a:latin typeface="Blue Ridge Sans Light" panose="02000004000200060003" pitchFamily="50" charset="0"/>
              </a:rPr>
              <a:t>button.</a:t>
            </a:r>
          </a:p>
          <a:p>
            <a:pPr marL="285750" indent="-285750">
              <a:buClr>
                <a:schemeClr val="accent1"/>
              </a:buClr>
              <a:buFont typeface="Arial" panose="020B0604020202020204" pitchFamily="34" charset="0"/>
              <a:buChar char="•"/>
            </a:pPr>
            <a:endParaRPr lang="en-US" sz="1600">
              <a:latin typeface="Blue Ridge Sans Light" panose="02000004000200060003" pitchFamily="50" charset="0"/>
            </a:endParaRPr>
          </a:p>
          <a:p>
            <a:pPr marL="285750" indent="-285750">
              <a:buClr>
                <a:schemeClr val="accent1"/>
              </a:buClr>
              <a:buFont typeface="Arial" panose="020B0604020202020204" pitchFamily="34" charset="0"/>
              <a:buChar char="•"/>
            </a:pPr>
            <a:r>
              <a:rPr lang="en-US" sz="1600">
                <a:latin typeface="Blue Ridge Sans Light" panose="02000004000200060003" pitchFamily="50" charset="0"/>
              </a:rPr>
              <a:t>If you already have a Student Blue account, enter your </a:t>
            </a:r>
            <a:r>
              <a:rPr lang="en-US" sz="1600">
                <a:solidFill>
                  <a:schemeClr val="accent3"/>
                </a:solidFill>
                <a:latin typeface="Blue Ridge Sans Light" panose="02000004000200060003" pitchFamily="50" charset="0"/>
              </a:rPr>
              <a:t>username </a:t>
            </a:r>
            <a:r>
              <a:rPr lang="en-US" sz="1600">
                <a:latin typeface="Blue Ridge Sans Light" panose="02000004000200060003" pitchFamily="50" charset="0"/>
              </a:rPr>
              <a:t>(email address) and </a:t>
            </a:r>
            <a:r>
              <a:rPr lang="en-US" sz="1600">
                <a:solidFill>
                  <a:schemeClr val="accent3"/>
                </a:solidFill>
                <a:latin typeface="Blue Ridge Sans Light" panose="02000004000200060003" pitchFamily="50" charset="0"/>
              </a:rPr>
              <a:t>one-time passcode </a:t>
            </a:r>
            <a:r>
              <a:rPr lang="en-US" sz="1600">
                <a:latin typeface="Blue Ridge Sans Light" panose="02000004000200060003" pitchFamily="50" charset="0"/>
              </a:rPr>
              <a:t>to access your account and enroll or request a waiver.</a:t>
            </a:r>
          </a:p>
          <a:p>
            <a:endParaRPr lang="en-US"/>
          </a:p>
          <a:p>
            <a:endParaRPr lang="en-US"/>
          </a:p>
        </p:txBody>
      </p:sp>
      <p:pic>
        <p:nvPicPr>
          <p:cNvPr id="19" name="Graphic 18" descr="Badge 3 with solid fill">
            <a:extLst>
              <a:ext uri="{FF2B5EF4-FFF2-40B4-BE49-F238E27FC236}">
                <a16:creationId xmlns:a16="http://schemas.microsoft.com/office/drawing/2014/main" id="{5AF5FB8D-2B8E-9AC1-D3FF-078166EFB69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3564" y="3665546"/>
            <a:ext cx="527165" cy="527165"/>
          </a:xfrm>
          <a:prstGeom prst="rect">
            <a:avLst/>
          </a:prstGeom>
        </p:spPr>
      </p:pic>
      <p:sp>
        <p:nvSpPr>
          <p:cNvPr id="20" name="TextBox 19">
            <a:extLst>
              <a:ext uri="{FF2B5EF4-FFF2-40B4-BE49-F238E27FC236}">
                <a16:creationId xmlns:a16="http://schemas.microsoft.com/office/drawing/2014/main" id="{CF098BF1-5F35-3C9A-16D0-A8D271249397}"/>
              </a:ext>
            </a:extLst>
          </p:cNvPr>
          <p:cNvSpPr txBox="1"/>
          <p:nvPr/>
        </p:nvSpPr>
        <p:spPr>
          <a:xfrm>
            <a:off x="980114" y="3771126"/>
            <a:ext cx="7868102" cy="132343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a:latin typeface="Blue Ridge Sans Light" panose="02000004000200060003" pitchFamily="50" charset="0"/>
              </a:rPr>
              <a:t>If you enroll, you will get an email with an enrollment confirmation number. Your Student Blue member ID card will be mailed to the address you provide.</a:t>
            </a:r>
          </a:p>
          <a:p>
            <a:pPr>
              <a:buClr>
                <a:schemeClr val="accent1"/>
              </a:buClr>
            </a:pPr>
            <a:endParaRPr lang="en-US" sz="1600">
              <a:latin typeface="Blue Ridge Sans Light" panose="02000004000200060003" pitchFamily="50" charset="0"/>
            </a:endParaRPr>
          </a:p>
          <a:p>
            <a:pPr marL="285750" indent="-285750">
              <a:buClr>
                <a:schemeClr val="accent1"/>
              </a:buClr>
              <a:buFont typeface="Arial" panose="020B0604020202020204" pitchFamily="34" charset="0"/>
              <a:buChar char="•"/>
            </a:pPr>
            <a:r>
              <a:rPr lang="en-US" sz="1600">
                <a:latin typeface="Blue Ridge Sans Light" panose="02000004000200060003" pitchFamily="50" charset="0"/>
              </a:rPr>
              <a:t>If you request a waiver, it needs to be approved. If approved, the health insurance charge will then be removed from your student account.</a:t>
            </a:r>
          </a:p>
        </p:txBody>
      </p:sp>
      <p:sp>
        <p:nvSpPr>
          <p:cNvPr id="2" name="Oval 1">
            <a:extLst>
              <a:ext uri="{FF2B5EF4-FFF2-40B4-BE49-F238E27FC236}">
                <a16:creationId xmlns:a16="http://schemas.microsoft.com/office/drawing/2014/main" id="{52B4A855-47D0-0C07-BE96-7A2ED2BFF827}"/>
              </a:ext>
            </a:extLst>
          </p:cNvPr>
          <p:cNvSpPr/>
          <p:nvPr/>
        </p:nvSpPr>
        <p:spPr>
          <a:xfrm>
            <a:off x="7118157" y="641251"/>
            <a:ext cx="1973738" cy="1982548"/>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BBB19D-3FC2-A37D-8B05-8BD795BD6379}"/>
              </a:ext>
            </a:extLst>
          </p:cNvPr>
          <p:cNvSpPr txBox="1"/>
          <p:nvPr/>
        </p:nvSpPr>
        <p:spPr>
          <a:xfrm>
            <a:off x="7239572" y="915946"/>
            <a:ext cx="1730908" cy="1477328"/>
          </a:xfrm>
          <a:prstGeom prst="rect">
            <a:avLst/>
          </a:prstGeom>
          <a:noFill/>
        </p:spPr>
        <p:txBody>
          <a:bodyPr wrap="square" rtlCol="0">
            <a:spAutoFit/>
          </a:bodyPr>
          <a:lstStyle/>
          <a:p>
            <a:pPr algn="ctr"/>
            <a:r>
              <a:rPr lang="en-US" dirty="0">
                <a:solidFill>
                  <a:schemeClr val="bg1"/>
                </a:solidFill>
                <a:latin typeface="Blue Ridge Sans Light" panose="02000004000200060003" pitchFamily="50" charset="0"/>
              </a:rPr>
              <a:t>Eligible students are required to  have health insurance.</a:t>
            </a:r>
          </a:p>
        </p:txBody>
      </p:sp>
    </p:spTree>
    <p:extLst>
      <p:ext uri="{BB962C8B-B14F-4D97-AF65-F5344CB8AC3E}">
        <p14:creationId xmlns:p14="http://schemas.microsoft.com/office/powerpoint/2010/main" val="37827798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fade">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fade">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xEl>
                                              <p:pRg st="2" end="2"/>
                                            </p:txEl>
                                          </p:spTgt>
                                        </p:tgtEl>
                                        <p:attrNameLst>
                                          <p:attrName>style.visibility</p:attrName>
                                        </p:attrNameLst>
                                      </p:cBhvr>
                                      <p:to>
                                        <p:strVal val="visible"/>
                                      </p:to>
                                    </p:set>
                                    <p:animEffect transition="in" filter="fade">
                                      <p:cBhvr>
                                        <p:cTn id="4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bench&#10;&#10;AI-generated content may be incorrect.">
            <a:extLst>
              <a:ext uri="{FF2B5EF4-FFF2-40B4-BE49-F238E27FC236}">
                <a16:creationId xmlns:a16="http://schemas.microsoft.com/office/drawing/2014/main" id="{FF3669A5-A427-5ECF-1712-4EB78EA8F948}"/>
              </a:ext>
            </a:extLst>
          </p:cNvPr>
          <p:cNvPicPr>
            <a:picLocks noChangeAspect="1"/>
          </p:cNvPicPr>
          <p:nvPr/>
        </p:nvPicPr>
        <p:blipFill>
          <a:blip r:embed="rId3"/>
          <a:srcRect l="2302" r="51977"/>
          <a:stretch/>
        </p:blipFill>
        <p:spPr>
          <a:xfrm>
            <a:off x="5769800" y="992286"/>
            <a:ext cx="3374200" cy="4151214"/>
          </a:xfrm>
          <a:prstGeom prst="rect">
            <a:avLst/>
          </a:prstGeom>
        </p:spPr>
      </p:pic>
      <p:sp>
        <p:nvSpPr>
          <p:cNvPr id="4" name="Text Placeholder 3">
            <a:extLst>
              <a:ext uri="{FF2B5EF4-FFF2-40B4-BE49-F238E27FC236}">
                <a16:creationId xmlns:a16="http://schemas.microsoft.com/office/drawing/2014/main" id="{D8ED710F-86C4-DCED-4121-FB24D0424BDD}"/>
              </a:ext>
            </a:extLst>
          </p:cNvPr>
          <p:cNvSpPr>
            <a:spLocks noGrp="1"/>
          </p:cNvSpPr>
          <p:nvPr>
            <p:ph type="body" idx="1"/>
          </p:nvPr>
        </p:nvSpPr>
        <p:spPr>
          <a:xfrm>
            <a:off x="341146" y="1488239"/>
            <a:ext cx="5087508" cy="518962"/>
          </a:xfrm>
        </p:spPr>
        <p:txBody>
          <a:bodyPr/>
          <a:lstStyle/>
          <a:p>
            <a:r>
              <a:rPr lang="en-US" dirty="0"/>
              <a:t>Meet with a board-certified doctor by phone or video who can diagnose symptoms and prescribe medicine for a range of health care needs:</a:t>
            </a:r>
          </a:p>
        </p:txBody>
      </p:sp>
      <p:sp>
        <p:nvSpPr>
          <p:cNvPr id="3" name="Title 2">
            <a:extLst>
              <a:ext uri="{FF2B5EF4-FFF2-40B4-BE49-F238E27FC236}">
                <a16:creationId xmlns:a16="http://schemas.microsoft.com/office/drawing/2014/main" id="{50E0CDF4-7CAB-842A-E6F2-3FC10192E522}"/>
              </a:ext>
            </a:extLst>
          </p:cNvPr>
          <p:cNvSpPr>
            <a:spLocks noGrp="1"/>
          </p:cNvSpPr>
          <p:nvPr>
            <p:ph type="title"/>
          </p:nvPr>
        </p:nvSpPr>
        <p:spPr/>
        <p:txBody>
          <a:bodyPr/>
          <a:lstStyle/>
          <a:p>
            <a:r>
              <a:rPr lang="en-US"/>
              <a:t>How It Works</a:t>
            </a:r>
          </a:p>
        </p:txBody>
      </p:sp>
      <p:sp>
        <p:nvSpPr>
          <p:cNvPr id="7" name="Content Placeholder 2">
            <a:extLst>
              <a:ext uri="{FF2B5EF4-FFF2-40B4-BE49-F238E27FC236}">
                <a16:creationId xmlns:a16="http://schemas.microsoft.com/office/drawing/2014/main" id="{1D150B73-E930-4CF5-9C24-2661B1D06BD1}"/>
              </a:ext>
            </a:extLst>
          </p:cNvPr>
          <p:cNvSpPr txBox="1">
            <a:spLocks/>
          </p:cNvSpPr>
          <p:nvPr/>
        </p:nvSpPr>
        <p:spPr bwMode="auto">
          <a:xfrm>
            <a:off x="-58623" y="2660383"/>
            <a:ext cx="5887045" cy="1247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noAutofit/>
          </a:bodyPr>
          <a:lstStyle>
            <a:lvl1pPr marL="0" indent="0" algn="l" defTabSz="457200" rtl="0" eaLnBrk="1" fontAlgn="base" hangingPunct="1">
              <a:spcBef>
                <a:spcPct val="20000"/>
              </a:spcBef>
              <a:spcAft>
                <a:spcPct val="0"/>
              </a:spcAft>
              <a:buClr>
                <a:schemeClr val="accent1"/>
              </a:buClr>
              <a:buSzPct val="125000"/>
              <a:buFont typeface="Arial" panose="020B0604020202020204" pitchFamily="34" charset="0"/>
              <a:buNone/>
              <a:defRPr sz="1800" b="0" i="0" kern="1200">
                <a:solidFill>
                  <a:schemeClr val="tx2"/>
                </a:solidFill>
                <a:latin typeface="Blue Ridge Sans Medium" panose="02000004000200060003" pitchFamily="2" charset="77"/>
                <a:ea typeface="ＭＳ Ｐゴシック" charset="0"/>
                <a:cs typeface="Blue Ridge Sans Light" panose="02000004000200060003" pitchFamily="2" charset="77"/>
              </a:defRPr>
            </a:lvl1pPr>
            <a:lvl2pPr marL="457200" indent="0" algn="l" defTabSz="457200" rtl="0" eaLnBrk="1" fontAlgn="base" hangingPunct="1">
              <a:spcBef>
                <a:spcPct val="20000"/>
              </a:spcBef>
              <a:spcAft>
                <a:spcPct val="0"/>
              </a:spcAft>
              <a:buClr>
                <a:schemeClr val="accent1"/>
              </a:buClr>
              <a:buSzPct val="100000"/>
              <a:buFont typeface="System Font Regular"/>
              <a:buNone/>
              <a:defRPr sz="2000" b="1" i="0" kern="1200">
                <a:solidFill>
                  <a:schemeClr val="tx1"/>
                </a:solidFill>
                <a:latin typeface="Blue Ridge Sans Light" panose="02000004000200060003" pitchFamily="2" charset="77"/>
                <a:ea typeface="ＭＳ Ｐゴシック" charset="0"/>
                <a:cs typeface="+mn-cs"/>
              </a:defRPr>
            </a:lvl2pPr>
            <a:lvl3pPr marL="914400" indent="0" algn="l" defTabSz="227013" rtl="0" eaLnBrk="1" fontAlgn="base" hangingPunct="1">
              <a:spcBef>
                <a:spcPct val="20000"/>
              </a:spcBef>
              <a:spcAft>
                <a:spcPct val="0"/>
              </a:spcAft>
              <a:buClr>
                <a:schemeClr val="accent1"/>
              </a:buClr>
              <a:buSzPct val="90000"/>
              <a:buFont typeface="System Font Regular"/>
              <a:buNone/>
              <a:defRPr sz="1800" b="1" i="0" kern="1200">
                <a:solidFill>
                  <a:schemeClr val="tx1"/>
                </a:solidFill>
                <a:latin typeface="Blue Ridge Sans Light" panose="02000004000200060003" pitchFamily="2" charset="77"/>
                <a:ea typeface="ＭＳ Ｐゴシック" charset="0"/>
                <a:cs typeface="+mn-cs"/>
              </a:defRPr>
            </a:lvl3pPr>
            <a:lvl4pPr marL="1371600" indent="0" algn="l" defTabSz="457200" rtl="0" eaLnBrk="1" fontAlgn="base" hangingPunct="1">
              <a:spcBef>
                <a:spcPct val="20000"/>
              </a:spcBef>
              <a:spcAft>
                <a:spcPct val="0"/>
              </a:spcAft>
              <a:buFont typeface="Arial" charset="0"/>
              <a:buNone/>
              <a:defRPr sz="1600" b="1" kern="1200">
                <a:solidFill>
                  <a:schemeClr val="tx1"/>
                </a:solidFill>
                <a:latin typeface="+mn-lt"/>
                <a:ea typeface="ＭＳ Ｐゴシック" charset="0"/>
                <a:cs typeface="+mn-cs"/>
              </a:defRPr>
            </a:lvl4pPr>
            <a:lvl5pPr marL="1828800" indent="0" algn="l" defTabSz="457200" rtl="0" eaLnBrk="1" fontAlgn="base" hangingPunct="1">
              <a:spcBef>
                <a:spcPct val="20000"/>
              </a:spcBef>
              <a:spcAft>
                <a:spcPct val="0"/>
              </a:spcAft>
              <a:buFont typeface="Arial" charset="0"/>
              <a:buNone/>
              <a:defRPr sz="1600" b="1" kern="1200">
                <a:solidFill>
                  <a:schemeClr val="tx1"/>
                </a:solidFill>
                <a:latin typeface="+mn-lt"/>
                <a:ea typeface="ＭＳ Ｐゴシック"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457200" marR="0" lvl="1" indent="0" algn="l" defTabSz="457200" rtl="0" eaLnBrk="1" fontAlgn="base" latinLnBrk="0" hangingPunct="1">
              <a:lnSpc>
                <a:spcPct val="100000"/>
              </a:lnSpc>
              <a:spcBef>
                <a:spcPct val="20000"/>
              </a:spcBef>
              <a:spcAft>
                <a:spcPct val="0"/>
              </a:spcAft>
              <a:buClr>
                <a:srgbClr val="05B8EF"/>
              </a:buClr>
              <a:buSzPct val="100000"/>
              <a:buFont typeface="System Font Regular"/>
              <a:buNone/>
              <a:tabLst/>
              <a:defRPr/>
            </a:pPr>
            <a:endParaRPr kumimoji="0" lang="en-US" sz="1800" b="1" i="0" u="none" strike="noStrike" kern="1200" cap="none" spc="0" normalizeH="0" baseline="0" noProof="0" dirty="0">
              <a:ln>
                <a:noFill/>
              </a:ln>
              <a:solidFill>
                <a:srgbClr val="00455E"/>
              </a:solidFill>
              <a:effectLst/>
              <a:uLnTx/>
              <a:uFillTx/>
              <a:latin typeface="Blue Ridge Sans Light" panose="02000004000200060003" pitchFamily="2" charset="77"/>
              <a:ea typeface="ＭＳ Ｐゴシック" charset="0"/>
              <a:cs typeface="+mn-cs"/>
            </a:endParaRPr>
          </a:p>
          <a:p>
            <a:pPr marL="742950" marR="0" lvl="1" indent="-285750" algn="l" defTabSz="457200" rtl="0" eaLnBrk="1" fontAlgn="base" latinLnBrk="0" hangingPunct="1">
              <a:lnSpc>
                <a:spcPct val="100000"/>
              </a:lnSpc>
              <a:spcBef>
                <a:spcPct val="20000"/>
              </a:spcBef>
              <a:spcAft>
                <a:spcPct val="0"/>
              </a:spcAft>
              <a:buClr>
                <a:srgbClr val="05B8E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rPr>
              <a:t>Primary care</a:t>
            </a:r>
          </a:p>
          <a:p>
            <a:pPr marL="742950" marR="0" lvl="1" indent="-285750" algn="l" defTabSz="457200" rtl="0" eaLnBrk="1" fontAlgn="base" latinLnBrk="0" hangingPunct="1">
              <a:lnSpc>
                <a:spcPct val="100000"/>
              </a:lnSpc>
              <a:spcBef>
                <a:spcPct val="20000"/>
              </a:spcBef>
              <a:spcAft>
                <a:spcPct val="0"/>
              </a:spcAft>
              <a:buClr>
                <a:srgbClr val="05B8E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rPr>
              <a:t>24/7 non-urgent acute care</a:t>
            </a:r>
          </a:p>
          <a:p>
            <a:pPr marL="742950" marR="0" lvl="1" indent="-285750" algn="l" defTabSz="457200" rtl="0" eaLnBrk="1" fontAlgn="base" latinLnBrk="0" hangingPunct="1">
              <a:lnSpc>
                <a:spcPct val="100000"/>
              </a:lnSpc>
              <a:spcBef>
                <a:spcPct val="20000"/>
              </a:spcBef>
              <a:spcAft>
                <a:spcPct val="0"/>
              </a:spcAft>
              <a:buClr>
                <a:srgbClr val="05B8EF"/>
              </a:buClr>
              <a:buSzPct val="100000"/>
              <a:buFont typeface="Arial" panose="020B0604020202020204" pitchFamily="34" charset="0"/>
              <a:buChar char="•"/>
              <a:tabLst/>
              <a:defRPr/>
            </a:pPr>
            <a:r>
              <a:rPr lang="en-US" sz="1600" b="0" dirty="0">
                <a:solidFill>
                  <a:srgbClr val="00455E"/>
                </a:solidFill>
              </a:rPr>
              <a:t>Mental health care</a:t>
            </a:r>
          </a:p>
          <a:p>
            <a:pPr marL="742950" marR="0" lvl="1" indent="-285750" algn="l" defTabSz="457200" rtl="0" eaLnBrk="1" fontAlgn="base" latinLnBrk="0" hangingPunct="1">
              <a:lnSpc>
                <a:spcPct val="100000"/>
              </a:lnSpc>
              <a:spcBef>
                <a:spcPct val="20000"/>
              </a:spcBef>
              <a:spcAft>
                <a:spcPct val="0"/>
              </a:spcAft>
              <a:buClr>
                <a:srgbClr val="05B8EF"/>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rPr>
              <a:t>Dermatology</a:t>
            </a:r>
          </a:p>
          <a:p>
            <a:pPr marL="742950" marR="0" lvl="1" indent="-285750" algn="l" defTabSz="457200" rtl="0" eaLnBrk="1" fontAlgn="base" latinLnBrk="0" hangingPunct="1">
              <a:lnSpc>
                <a:spcPct val="100000"/>
              </a:lnSpc>
              <a:spcBef>
                <a:spcPct val="20000"/>
              </a:spcBef>
              <a:spcAft>
                <a:spcPct val="0"/>
              </a:spcAft>
              <a:buClr>
                <a:srgbClr val="05B8EF"/>
              </a:buClr>
              <a:buSzPct val="100000"/>
              <a:buFont typeface="Arial" panose="020B0604020202020204" pitchFamily="34" charset="0"/>
              <a:buChar char="•"/>
              <a:tabLst/>
              <a:defRPr/>
            </a:pPr>
            <a:r>
              <a:rPr lang="en-US" sz="1600" b="0" dirty="0">
                <a:solidFill>
                  <a:srgbClr val="00455E"/>
                </a:solidFill>
              </a:rPr>
              <a:t>Nutritional counseling</a:t>
            </a:r>
            <a:endParaRPr kumimoji="0" lang="en-US" sz="1600" b="0" i="0" u="none" strike="noStrike" kern="1200" cap="none" spc="0" normalizeH="0" baseline="0" noProof="0" dirty="0">
              <a:ln>
                <a:noFill/>
              </a:ln>
              <a:solidFill>
                <a:srgbClr val="00455E"/>
              </a:solidFill>
              <a:effectLst/>
              <a:uLnTx/>
              <a:uFillTx/>
            </a:endParaRPr>
          </a:p>
          <a:p>
            <a:pPr marL="457200" marR="0" lvl="1" indent="0" algn="l" defTabSz="457200" rtl="0" eaLnBrk="1" fontAlgn="base" latinLnBrk="0" hangingPunct="1">
              <a:lnSpc>
                <a:spcPct val="100000"/>
              </a:lnSpc>
              <a:spcBef>
                <a:spcPct val="20000"/>
              </a:spcBef>
              <a:spcAft>
                <a:spcPct val="0"/>
              </a:spcAft>
              <a:buClr>
                <a:srgbClr val="05B8EF"/>
              </a:buClr>
              <a:buSzPct val="100000"/>
              <a:buFont typeface="System Font Regular"/>
              <a:buNone/>
              <a:tabLst/>
              <a:defRPr/>
            </a:pPr>
            <a:endParaRPr kumimoji="0" lang="en-US" sz="1800" b="1" i="0" u="none" strike="noStrike" kern="1200" cap="none" spc="0" normalizeH="0" baseline="0" noProof="0" dirty="0">
              <a:ln>
                <a:noFill/>
              </a:ln>
              <a:solidFill>
                <a:srgbClr val="00455E"/>
              </a:solidFill>
              <a:effectLst/>
              <a:uLnTx/>
              <a:uFillTx/>
              <a:latin typeface="Blue Ridge Sans Light" panose="02000004000200060003" pitchFamily="2" charset="77"/>
              <a:ea typeface="ＭＳ Ｐゴシック" charset="0"/>
              <a:cs typeface="+mn-cs"/>
            </a:endParaRPr>
          </a:p>
        </p:txBody>
      </p:sp>
      <p:pic>
        <p:nvPicPr>
          <p:cNvPr id="8" name="Picture 7" descr="A black background with white text&#10;&#10;Description automatically generated">
            <a:extLst>
              <a:ext uri="{FF2B5EF4-FFF2-40B4-BE49-F238E27FC236}">
                <a16:creationId xmlns:a16="http://schemas.microsoft.com/office/drawing/2014/main" id="{A3B7D674-D5C5-D588-322D-748EC1BFE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799" y="121950"/>
            <a:ext cx="1995379" cy="642235"/>
          </a:xfrm>
          <a:prstGeom prst="rect">
            <a:avLst/>
          </a:prstGeom>
        </p:spPr>
      </p:pic>
      <p:sp>
        <p:nvSpPr>
          <p:cNvPr id="2" name="TextBox 1">
            <a:extLst>
              <a:ext uri="{FF2B5EF4-FFF2-40B4-BE49-F238E27FC236}">
                <a16:creationId xmlns:a16="http://schemas.microsoft.com/office/drawing/2014/main" id="{C9F3E795-0DB1-4100-0447-C5E855CE4301}"/>
              </a:ext>
            </a:extLst>
          </p:cNvPr>
          <p:cNvSpPr txBox="1"/>
          <p:nvPr/>
        </p:nvSpPr>
        <p:spPr>
          <a:xfrm>
            <a:off x="983303" y="4121556"/>
            <a:ext cx="3892027" cy="338554"/>
          </a:xfrm>
          <a:prstGeom prst="rect">
            <a:avLst/>
          </a:prstGeom>
          <a:solidFill>
            <a:schemeClr val="accent4"/>
          </a:solidFill>
        </p:spPr>
        <p:txBody>
          <a:bodyPr wrap="square" rtlCol="0">
            <a:spAutoFit/>
          </a:bodyPr>
          <a:lstStyle/>
          <a:p>
            <a:pPr algn="ctr"/>
            <a:r>
              <a:rPr lang="en-US" sz="1600" dirty="0">
                <a:solidFill>
                  <a:schemeClr val="bg1"/>
                </a:solidFill>
                <a:latin typeface="Blue Ridge Sans Light" panose="02000004000200060003" pitchFamily="50" charset="0"/>
              </a:rPr>
              <a:t>You will pay $0 for Teladoc Health visits.</a:t>
            </a:r>
          </a:p>
        </p:txBody>
      </p:sp>
      <p:sp>
        <p:nvSpPr>
          <p:cNvPr id="5" name="Rectangle 4">
            <a:extLst>
              <a:ext uri="{FF2B5EF4-FFF2-40B4-BE49-F238E27FC236}">
                <a16:creationId xmlns:a16="http://schemas.microsoft.com/office/drawing/2014/main" id="{5511CBE8-176A-B85A-2172-F963271B82E6}"/>
              </a:ext>
            </a:extLst>
          </p:cNvPr>
          <p:cNvSpPr/>
          <p:nvPr/>
        </p:nvSpPr>
        <p:spPr>
          <a:xfrm>
            <a:off x="160421" y="4908884"/>
            <a:ext cx="1129152" cy="185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1A29A8-8146-476E-1990-3AAA8E06BE85}"/>
              </a:ext>
            </a:extLst>
          </p:cNvPr>
          <p:cNvSpPr/>
          <p:nvPr/>
        </p:nvSpPr>
        <p:spPr>
          <a:xfrm>
            <a:off x="0" y="4804946"/>
            <a:ext cx="9144000" cy="338554"/>
          </a:xfrm>
          <a:prstGeom prst="rect">
            <a:avLst/>
          </a:prstGeom>
          <a:solidFill>
            <a:schemeClr val="bg1">
              <a:alpha val="63000"/>
            </a:schemeClr>
          </a:solid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lang="en-US" sz="800" b="0" i="0" dirty="0">
                <a:solidFill>
                  <a:schemeClr val="accent6"/>
                </a:solidFill>
                <a:effectLst/>
                <a:latin typeface="Blue Ridge Sans Light" panose="02000004000200060003" pitchFamily="50" charset="0"/>
              </a:rPr>
              <a:t>Teladoc Health, Inc. does not prescribe DEA-controlled substances and may not prescribe nontherapeutic drugs and certain other drugs which may be harmful because of their potential for abuse. Teladoc Health does not guarantee patients will receive a prescription.</a:t>
            </a:r>
            <a:endParaRPr kumimoji="0" lang="en-US" sz="800" b="0" i="0" u="none" strike="noStrike" kern="1200" cap="none" spc="0" normalizeH="0" baseline="0" noProof="0" dirty="0">
              <a:ln>
                <a:noFill/>
              </a:ln>
              <a:solidFill>
                <a:schemeClr val="accent6"/>
              </a:solidFill>
              <a:effectLst/>
              <a:uLnTx/>
              <a:uFillTx/>
              <a:latin typeface="Blue Ridge Sans Light" panose="02000004000200060003" pitchFamily="50" charset="0"/>
            </a:endParaRPr>
          </a:p>
        </p:txBody>
      </p:sp>
    </p:spTree>
    <p:extLst>
      <p:ext uri="{BB962C8B-B14F-4D97-AF65-F5344CB8AC3E}">
        <p14:creationId xmlns:p14="http://schemas.microsoft.com/office/powerpoint/2010/main" val="3295287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 using a computer&#10;&#10;AI-generated content may be incorrect.">
            <a:extLst>
              <a:ext uri="{FF2B5EF4-FFF2-40B4-BE49-F238E27FC236}">
                <a16:creationId xmlns:a16="http://schemas.microsoft.com/office/drawing/2014/main" id="{CE1E6AE7-BA35-919C-16D2-70EA746B810E}"/>
              </a:ext>
            </a:extLst>
          </p:cNvPr>
          <p:cNvPicPr>
            <a:picLocks noChangeAspect="1"/>
          </p:cNvPicPr>
          <p:nvPr/>
        </p:nvPicPr>
        <p:blipFill>
          <a:blip r:embed="rId3"/>
          <a:srcRect l="12271" r="15292"/>
          <a:stretch/>
        </p:blipFill>
        <p:spPr>
          <a:xfrm>
            <a:off x="0" y="991106"/>
            <a:ext cx="4511749" cy="4152394"/>
          </a:xfrm>
          <a:prstGeom prst="rect">
            <a:avLst/>
          </a:prstGeom>
        </p:spPr>
      </p:pic>
      <p:sp>
        <p:nvSpPr>
          <p:cNvPr id="3" name="Title 2">
            <a:extLst>
              <a:ext uri="{FF2B5EF4-FFF2-40B4-BE49-F238E27FC236}">
                <a16:creationId xmlns:a16="http://schemas.microsoft.com/office/drawing/2014/main" id="{95F3DC09-412B-4002-808B-619B33E04CD3}"/>
              </a:ext>
            </a:extLst>
          </p:cNvPr>
          <p:cNvSpPr>
            <a:spLocks noGrp="1"/>
          </p:cNvSpPr>
          <p:nvPr>
            <p:ph type="title"/>
          </p:nvPr>
        </p:nvSpPr>
        <p:spPr/>
        <p:txBody>
          <a:bodyPr/>
          <a:lstStyle/>
          <a:p>
            <a:r>
              <a:rPr lang="en-US" dirty="0"/>
              <a:t>Get Started</a:t>
            </a:r>
          </a:p>
        </p:txBody>
      </p:sp>
      <p:sp>
        <p:nvSpPr>
          <p:cNvPr id="14" name="TextBox 13">
            <a:extLst>
              <a:ext uri="{FF2B5EF4-FFF2-40B4-BE49-F238E27FC236}">
                <a16:creationId xmlns:a16="http://schemas.microsoft.com/office/drawing/2014/main" id="{8C1D2BCF-40C7-0EA7-0DF8-B9521888B402}"/>
              </a:ext>
            </a:extLst>
          </p:cNvPr>
          <p:cNvSpPr txBox="1"/>
          <p:nvPr/>
        </p:nvSpPr>
        <p:spPr>
          <a:xfrm>
            <a:off x="4572000" y="4774168"/>
            <a:ext cx="4511749"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D2E35"/>
                </a:solidFill>
                <a:effectLst/>
                <a:uLnTx/>
                <a:uFillTx/>
                <a:latin typeface="Blue Ridge Sans Light" panose="02000004000200060003" pitchFamily="50" charset="0"/>
                <a:ea typeface="ＭＳ Ｐゴシック" charset="0"/>
                <a:cs typeface="+mn-cs"/>
              </a:rPr>
              <a:t>Please note: you must wait until your health plan effective date before registering for telehealth services.</a:t>
            </a:r>
          </a:p>
        </p:txBody>
      </p:sp>
      <p:sp>
        <p:nvSpPr>
          <p:cNvPr id="2" name="Rectangle 1">
            <a:extLst>
              <a:ext uri="{FF2B5EF4-FFF2-40B4-BE49-F238E27FC236}">
                <a16:creationId xmlns:a16="http://schemas.microsoft.com/office/drawing/2014/main" id="{751E82DD-67A3-1FFA-6690-DBF03FC1E358}"/>
              </a:ext>
            </a:extLst>
          </p:cNvPr>
          <p:cNvSpPr/>
          <p:nvPr/>
        </p:nvSpPr>
        <p:spPr>
          <a:xfrm>
            <a:off x="5336928" y="1304081"/>
            <a:ext cx="3023826" cy="857250"/>
          </a:xfrm>
          <a:prstGeom prst="rect">
            <a:avLst/>
          </a:prstGeom>
          <a:solidFill>
            <a:srgbClr val="E4F3FB"/>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2AA241C-FA1C-DC62-09AB-8597CF1ECFFF}"/>
              </a:ext>
            </a:extLst>
          </p:cNvPr>
          <p:cNvSpPr txBox="1"/>
          <p:nvPr/>
        </p:nvSpPr>
        <p:spPr>
          <a:xfrm>
            <a:off x="6078782" y="1404235"/>
            <a:ext cx="2281973" cy="646331"/>
          </a:xfrm>
          <a:prstGeom prst="rect">
            <a:avLst/>
          </a:prstGeom>
          <a:noFill/>
        </p:spPr>
        <p:txBody>
          <a:bodyPr wrap="square" lIns="68580" tIns="34290" rIns="68580" bIns="3429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04040"/>
                </a:solidFill>
                <a:effectLst/>
                <a:uLnTx/>
                <a:uFillTx/>
                <a:latin typeface="Arial"/>
                <a:ea typeface="ＭＳ Ｐゴシック" charset="0"/>
                <a:cs typeface="+mn-cs"/>
              </a:rPr>
              <a:t>Download the Teladoc Health mobile app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04040"/>
                </a:solidFill>
                <a:effectLst/>
                <a:uLnTx/>
                <a:uFillTx/>
                <a:latin typeface="Arial"/>
                <a:ea typeface="ＭＳ Ｐゴシック" charset="0"/>
                <a:cs typeface="+mn-cs"/>
              </a:rPr>
              <a:t>(iOS-/Android</a:t>
            </a:r>
            <a:r>
              <a:rPr kumimoji="0" lang="en-US" sz="1050" b="0" i="0" u="none" strike="noStrike" kern="1200" cap="none" spc="0" normalizeH="0" baseline="30000" noProof="0" dirty="0">
                <a:ln>
                  <a:noFill/>
                </a:ln>
                <a:solidFill>
                  <a:srgbClr val="404040"/>
                </a:solidFill>
                <a:effectLst/>
                <a:uLnTx/>
                <a:uFillTx/>
                <a:latin typeface="Arial"/>
                <a:ea typeface="ＭＳ Ｐゴシック" charset="0"/>
                <a:cs typeface="+mn-cs"/>
              </a:rPr>
              <a:t>TM </a:t>
            </a:r>
            <a:r>
              <a:rPr kumimoji="0" lang="en-US" sz="1050" b="0" i="0" u="none" strike="noStrike" kern="1200" cap="none" spc="0" normalizeH="0" baseline="0" noProof="0" dirty="0">
                <a:ln>
                  <a:noFill/>
                </a:ln>
                <a:solidFill>
                  <a:srgbClr val="404040"/>
                </a:solidFill>
                <a:effectLst/>
                <a:uLnTx/>
                <a:uFillTx/>
                <a:latin typeface="Arial"/>
                <a:ea typeface="ＭＳ Ｐゴシック" charset="0"/>
                <a:cs typeface="+mn-cs"/>
              </a:rPr>
              <a:t>- supported)</a:t>
            </a:r>
            <a:endParaRPr kumimoji="0" lang="en-US" sz="1050" b="0" i="0" u="none" strike="noStrike" kern="1200" cap="none" spc="0" normalizeH="0" baseline="0" noProof="0" dirty="0">
              <a:ln>
                <a:noFill/>
              </a:ln>
              <a:solidFill>
                <a:srgbClr val="404040"/>
              </a:solidFill>
              <a:effectLst/>
              <a:uLnTx/>
              <a:uFillTx/>
              <a:latin typeface="Arial"/>
              <a:ea typeface="ＭＳ Ｐゴシック" charset="0"/>
              <a:cs typeface="Arial"/>
            </a:endParaRPr>
          </a:p>
        </p:txBody>
      </p:sp>
      <p:pic>
        <p:nvPicPr>
          <p:cNvPr id="8" name="Graphic 7" descr="Smart Phone with solid fill">
            <a:extLst>
              <a:ext uri="{FF2B5EF4-FFF2-40B4-BE49-F238E27FC236}">
                <a16:creationId xmlns:a16="http://schemas.microsoft.com/office/drawing/2014/main" id="{C2407945-382F-D24A-C9CD-9B19C782168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2982" y="1404235"/>
            <a:ext cx="685800" cy="685800"/>
          </a:xfrm>
          <a:prstGeom prst="rect">
            <a:avLst/>
          </a:prstGeom>
        </p:spPr>
      </p:pic>
      <p:sp>
        <p:nvSpPr>
          <p:cNvPr id="9" name="Rectangle 8">
            <a:extLst>
              <a:ext uri="{FF2B5EF4-FFF2-40B4-BE49-F238E27FC236}">
                <a16:creationId xmlns:a16="http://schemas.microsoft.com/office/drawing/2014/main" id="{05DB5C72-69E8-0104-122A-729E492BD498}"/>
              </a:ext>
            </a:extLst>
          </p:cNvPr>
          <p:cNvSpPr/>
          <p:nvPr/>
        </p:nvSpPr>
        <p:spPr>
          <a:xfrm>
            <a:off x="5336928" y="2541909"/>
            <a:ext cx="3023826" cy="857250"/>
          </a:xfrm>
          <a:prstGeom prst="rect">
            <a:avLst/>
          </a:prstGeom>
          <a:solidFill>
            <a:srgbClr val="E4F3FB"/>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D621DD4A-E661-73B7-2E36-EBCA3BF94FC1}"/>
              </a:ext>
            </a:extLst>
          </p:cNvPr>
          <p:cNvSpPr txBox="1"/>
          <p:nvPr/>
        </p:nvSpPr>
        <p:spPr>
          <a:xfrm>
            <a:off x="6102979" y="2612743"/>
            <a:ext cx="2270348"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404040"/>
                </a:solidFill>
                <a:effectLst/>
                <a:uLnTx/>
                <a:uFillTx/>
                <a:latin typeface="Arial"/>
                <a:ea typeface="ＭＳ Ｐゴシック" charset="0"/>
                <a:cs typeface="+mn-cs"/>
              </a:rPr>
              <a:t>Go to TeladocHealth.com </a:t>
            </a:r>
            <a:r>
              <a:rPr kumimoji="0" lang="en-US" sz="1350" b="0" i="0" u="none" strike="noStrike" kern="1200" cap="none" spc="0" normalizeH="0" baseline="0" noProof="0" dirty="0">
                <a:ln>
                  <a:noFill/>
                </a:ln>
                <a:solidFill>
                  <a:srgbClr val="404040"/>
                </a:solidFill>
                <a:effectLst/>
                <a:uLnTx/>
                <a:uFillTx/>
                <a:latin typeface="Arial"/>
                <a:ea typeface="ＭＳ Ｐゴシック" charset="0"/>
                <a:cs typeface="+mn-cs"/>
              </a:rPr>
              <a:t>and click “Sign in” or “Register Now”</a:t>
            </a:r>
            <a:endParaRPr kumimoji="0" lang="en-US" sz="1050" b="0" i="0" u="none" strike="noStrike" kern="1200" cap="none" spc="0" normalizeH="0" baseline="0" noProof="0" dirty="0">
              <a:ln>
                <a:noFill/>
              </a:ln>
              <a:solidFill>
                <a:srgbClr val="404040"/>
              </a:solidFill>
              <a:effectLst/>
              <a:uLnTx/>
              <a:uFillTx/>
              <a:latin typeface="Arial"/>
              <a:ea typeface="ＭＳ Ｐゴシック" charset="0"/>
              <a:cs typeface="+mn-cs"/>
            </a:endParaRPr>
          </a:p>
        </p:txBody>
      </p:sp>
      <p:pic>
        <p:nvPicPr>
          <p:cNvPr id="12" name="Graphic 11" descr="Laptop with solid fill">
            <a:extLst>
              <a:ext uri="{FF2B5EF4-FFF2-40B4-BE49-F238E27FC236}">
                <a16:creationId xmlns:a16="http://schemas.microsoft.com/office/drawing/2014/main" id="{A4473EFC-B051-21D2-0C02-29674CAA21E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7179" y="2627634"/>
            <a:ext cx="685800" cy="685800"/>
          </a:xfrm>
          <a:prstGeom prst="rect">
            <a:avLst/>
          </a:prstGeom>
        </p:spPr>
      </p:pic>
      <p:sp>
        <p:nvSpPr>
          <p:cNvPr id="15" name="Rectangle 14">
            <a:extLst>
              <a:ext uri="{FF2B5EF4-FFF2-40B4-BE49-F238E27FC236}">
                <a16:creationId xmlns:a16="http://schemas.microsoft.com/office/drawing/2014/main" id="{96BA81B5-EE27-AD82-91A1-F74034FDEF1B}"/>
              </a:ext>
            </a:extLst>
          </p:cNvPr>
          <p:cNvSpPr/>
          <p:nvPr/>
        </p:nvSpPr>
        <p:spPr>
          <a:xfrm>
            <a:off x="5349501" y="3685590"/>
            <a:ext cx="3023826" cy="857250"/>
          </a:xfrm>
          <a:prstGeom prst="rect">
            <a:avLst/>
          </a:prstGeom>
          <a:solidFill>
            <a:srgbClr val="E4F3FB"/>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Speaker phone with solid fill">
            <a:extLst>
              <a:ext uri="{FF2B5EF4-FFF2-40B4-BE49-F238E27FC236}">
                <a16:creationId xmlns:a16="http://schemas.microsoft.com/office/drawing/2014/main" id="{49482DC9-63A1-F105-C63D-8E4617E3A2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7179" y="3763033"/>
            <a:ext cx="685800" cy="685800"/>
          </a:xfrm>
          <a:prstGeom prst="rect">
            <a:avLst/>
          </a:prstGeom>
        </p:spPr>
      </p:pic>
      <p:sp>
        <p:nvSpPr>
          <p:cNvPr id="20" name="TextBox 19">
            <a:extLst>
              <a:ext uri="{FF2B5EF4-FFF2-40B4-BE49-F238E27FC236}">
                <a16:creationId xmlns:a16="http://schemas.microsoft.com/office/drawing/2014/main" id="{178B7AB9-D0F5-CAD4-75B1-2E25C96F9962}"/>
              </a:ext>
            </a:extLst>
          </p:cNvPr>
          <p:cNvSpPr txBox="1"/>
          <p:nvPr/>
        </p:nvSpPr>
        <p:spPr>
          <a:xfrm>
            <a:off x="6137816" y="3975715"/>
            <a:ext cx="223551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04040"/>
                </a:solidFill>
                <a:effectLst/>
                <a:uLnTx/>
                <a:uFillTx/>
                <a:latin typeface="Arial"/>
                <a:ea typeface="ＭＳ Ｐゴシック" charset="0"/>
                <a:cs typeface="+mn-cs"/>
              </a:rPr>
              <a:t>Call 1-855-549-2214</a:t>
            </a:r>
            <a:endParaRPr kumimoji="0" lang="en-US" sz="1050" b="1" i="0" u="none" strike="noStrike" kern="1200" cap="none" spc="0" normalizeH="0" baseline="0" noProof="0">
              <a:ln>
                <a:noFill/>
              </a:ln>
              <a:solidFill>
                <a:srgbClr val="404040"/>
              </a:solidFill>
              <a:effectLst/>
              <a:uLnTx/>
              <a:uFillTx/>
              <a:latin typeface="Arial"/>
              <a:ea typeface="ＭＳ Ｐゴシック" charset="0"/>
              <a:cs typeface="+mn-cs"/>
            </a:endParaRPr>
          </a:p>
        </p:txBody>
      </p:sp>
    </p:spTree>
    <p:extLst>
      <p:ext uri="{BB962C8B-B14F-4D97-AF65-F5344CB8AC3E}">
        <p14:creationId xmlns:p14="http://schemas.microsoft.com/office/powerpoint/2010/main" val="20959005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D9A422-5C46-0D6D-1275-BC539C03CED9}"/>
              </a:ext>
            </a:extLst>
          </p:cNvPr>
          <p:cNvSpPr>
            <a:spLocks noGrp="1"/>
          </p:cNvSpPr>
          <p:nvPr>
            <p:ph type="title"/>
          </p:nvPr>
        </p:nvSpPr>
        <p:spPr/>
        <p:txBody>
          <a:bodyPr/>
          <a:lstStyle/>
          <a:p>
            <a:r>
              <a:rPr lang="en-US" dirty="0"/>
              <a:t>Blue Cross NC Mobile App</a:t>
            </a:r>
            <a:endParaRPr lang="en-US" sz="1400" baseline="80000" dirty="0"/>
          </a:p>
        </p:txBody>
      </p:sp>
      <p:sp>
        <p:nvSpPr>
          <p:cNvPr id="5" name="Content Placeholder 4">
            <a:extLst>
              <a:ext uri="{FF2B5EF4-FFF2-40B4-BE49-F238E27FC236}">
                <a16:creationId xmlns:a16="http://schemas.microsoft.com/office/drawing/2014/main" id="{9DD3786F-3B3C-793A-871C-DBEB8EB4CFE1}"/>
              </a:ext>
            </a:extLst>
          </p:cNvPr>
          <p:cNvSpPr>
            <a:spLocks noGrp="1"/>
          </p:cNvSpPr>
          <p:nvPr>
            <p:ph idx="1"/>
          </p:nvPr>
        </p:nvSpPr>
        <p:spPr>
          <a:xfrm>
            <a:off x="457199" y="1873203"/>
            <a:ext cx="6260472" cy="2223092"/>
          </a:xfrm>
        </p:spPr>
        <p:txBody>
          <a:bodyPr/>
          <a:lstStyle/>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Download your digital ID Card</a:t>
            </a:r>
          </a:p>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View your claims</a:t>
            </a:r>
          </a:p>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See a summary of your benefits</a:t>
            </a:r>
          </a:p>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Track your deductibles, expenses</a:t>
            </a:r>
          </a:p>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Call/message customer service</a:t>
            </a:r>
          </a:p>
          <a:p>
            <a:pPr marR="0" lvl="0" algn="l" defTabSz="457200" rtl="0" eaLnBrk="1" fontAlgn="auto" latinLnBrk="0" hangingPunct="1">
              <a:lnSpc>
                <a:spcPct val="100000"/>
              </a:lnSpc>
              <a:spcBef>
                <a:spcPts val="0"/>
              </a:spcBef>
              <a:spcAft>
                <a:spcPts val="0"/>
              </a:spcAft>
              <a:buSzTx/>
              <a:tabLst/>
              <a:defRPr/>
            </a:pPr>
            <a:r>
              <a:rPr kumimoji="0" lang="en-US" sz="1800" b="0" i="0" u="none" strike="noStrike" kern="1200" cap="none" spc="0" normalizeH="0" baseline="0" noProof="0" dirty="0">
                <a:ln>
                  <a:noFill/>
                </a:ln>
                <a:solidFill>
                  <a:schemeClr val="tx1"/>
                </a:solidFill>
                <a:effectLst/>
                <a:uLnTx/>
                <a:uFillTx/>
                <a:latin typeface="Blue Ridge Sans Light" panose="02000004000200060003" pitchFamily="50" charset="0"/>
                <a:ea typeface="+mn-ea"/>
                <a:cs typeface="+mn-cs"/>
              </a:rPr>
              <a:t>Use fingerprint/Touch </a:t>
            </a:r>
            <a:r>
              <a:rPr kumimoji="0" lang="en-US" sz="1800" b="0" i="0" u="none" strike="noStrike" kern="1200" cap="none" spc="0" normalizeH="0" noProof="0" dirty="0">
                <a:ln>
                  <a:noFill/>
                </a:ln>
                <a:solidFill>
                  <a:schemeClr val="tx1"/>
                </a:solidFill>
                <a:effectLst/>
                <a:uLnTx/>
                <a:uFillTx/>
                <a:latin typeface="Blue Ridge Sans Light" panose="02000004000200060003" pitchFamily="50" charset="0"/>
                <a:ea typeface="+mn-ea"/>
                <a:cs typeface="+mn-cs"/>
              </a:rPr>
              <a:t>ID</a:t>
            </a:r>
            <a:r>
              <a:rPr kumimoji="0" lang="en-US" sz="1200" b="0" i="0" u="none" strike="noStrike" kern="1200" cap="none" spc="0" normalizeH="0" baseline="70000" noProof="0" dirty="0">
                <a:ln>
                  <a:noFill/>
                </a:ln>
                <a:solidFill>
                  <a:schemeClr val="tx1"/>
                </a:solidFill>
                <a:effectLst/>
                <a:uLnTx/>
                <a:uFillTx/>
                <a:latin typeface="Blue Ridge Sans Light" panose="02000004000200060003" pitchFamily="50" charset="0"/>
                <a:ea typeface="+mn-ea"/>
                <a:cs typeface="+mn-cs"/>
              </a:rPr>
              <a:t>TM</a:t>
            </a:r>
            <a:r>
              <a:rPr lang="en-US" sz="1800" baseline="80000" dirty="0">
                <a:solidFill>
                  <a:schemeClr val="tx1"/>
                </a:solidFill>
                <a:latin typeface="Blue Ridge Sans Light" panose="02000004000200060003" pitchFamily="50" charset="0"/>
                <a:ea typeface="+mn-ea"/>
                <a:cs typeface="+mn-cs"/>
              </a:rPr>
              <a:t> </a:t>
            </a:r>
            <a:r>
              <a:rPr kumimoji="0" lang="en-US" sz="1800" b="0" i="0" u="none" strike="noStrike" kern="1200" cap="none" spc="0" normalizeH="0" noProof="0" dirty="0">
                <a:ln>
                  <a:noFill/>
                </a:ln>
                <a:solidFill>
                  <a:schemeClr val="tx1"/>
                </a:solidFill>
                <a:effectLst/>
                <a:uLnTx/>
                <a:uFillTx/>
                <a:latin typeface="Blue Ridge Sans Light" panose="02000004000200060003" pitchFamily="50" charset="0"/>
                <a:ea typeface="+mn-ea"/>
                <a:cs typeface="+mn-cs"/>
              </a:rPr>
              <a:t>sign-in</a:t>
            </a:r>
            <a:endParaRPr lang="en-US" sz="1800" dirty="0">
              <a:solidFill>
                <a:schemeClr val="tx1"/>
              </a:solidFill>
              <a:latin typeface="Blue Ridge Sans Light" panose="02000004000200060003" pitchFamily="50" charset="0"/>
            </a:endParaRPr>
          </a:p>
        </p:txBody>
      </p:sp>
      <p:sp>
        <p:nvSpPr>
          <p:cNvPr id="6" name="Text Placeholder 5">
            <a:extLst>
              <a:ext uri="{FF2B5EF4-FFF2-40B4-BE49-F238E27FC236}">
                <a16:creationId xmlns:a16="http://schemas.microsoft.com/office/drawing/2014/main" id="{0D94C552-F589-E4C2-601F-744F21759D4D}"/>
              </a:ext>
            </a:extLst>
          </p:cNvPr>
          <p:cNvSpPr>
            <a:spLocks noGrp="1"/>
          </p:cNvSpPr>
          <p:nvPr>
            <p:ph type="body" idx="11"/>
          </p:nvPr>
        </p:nvSpPr>
        <p:spPr>
          <a:xfrm>
            <a:off x="457199" y="1321663"/>
            <a:ext cx="5342966" cy="479822"/>
          </a:xfrm>
        </p:spPr>
        <p:txBody>
          <a:bodyPr>
            <a:noAutofit/>
          </a:bodyPr>
          <a:lstStyle/>
          <a:p>
            <a:r>
              <a:rPr lang="en-US" sz="2000" dirty="0">
                <a:solidFill>
                  <a:schemeClr val="tx1"/>
                </a:solidFill>
              </a:rPr>
              <a:t>Get your health plan information in the palm of your hand.</a:t>
            </a:r>
          </a:p>
        </p:txBody>
      </p:sp>
      <p:pic>
        <p:nvPicPr>
          <p:cNvPr id="12" name="Picture 11">
            <a:hlinkClick r:id="rId3"/>
            <a:extLst>
              <a:ext uri="{FF2B5EF4-FFF2-40B4-BE49-F238E27FC236}">
                <a16:creationId xmlns:a16="http://schemas.microsoft.com/office/drawing/2014/main" id="{A0F79232-1976-51C9-1452-61524C7FD3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9465" y="4031843"/>
            <a:ext cx="1270927" cy="384713"/>
          </a:xfrm>
          <a:prstGeom prst="rect">
            <a:avLst/>
          </a:prstGeom>
        </p:spPr>
      </p:pic>
      <p:pic>
        <p:nvPicPr>
          <p:cNvPr id="13" name="Picture 12">
            <a:hlinkClick r:id="rId5"/>
            <a:extLst>
              <a:ext uri="{FF2B5EF4-FFF2-40B4-BE49-F238E27FC236}">
                <a16:creationId xmlns:a16="http://schemas.microsoft.com/office/drawing/2014/main" id="{FD1528F9-0048-7327-1937-5DD506C4C5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01573" y="4030643"/>
            <a:ext cx="1254218" cy="385913"/>
          </a:xfrm>
          <a:prstGeom prst="rect">
            <a:avLst/>
          </a:prstGeom>
        </p:spPr>
      </p:pic>
      <p:sp>
        <p:nvSpPr>
          <p:cNvPr id="14" name="TextBox 13">
            <a:extLst>
              <a:ext uri="{FF2B5EF4-FFF2-40B4-BE49-F238E27FC236}">
                <a16:creationId xmlns:a16="http://schemas.microsoft.com/office/drawing/2014/main" id="{0798858E-827F-76A0-AF14-35F075C22690}"/>
              </a:ext>
            </a:extLst>
          </p:cNvPr>
          <p:cNvSpPr txBox="1"/>
          <p:nvPr/>
        </p:nvSpPr>
        <p:spPr>
          <a:xfrm>
            <a:off x="283209" y="4567674"/>
            <a:ext cx="6434462" cy="349839"/>
          </a:xfrm>
          <a:prstGeom prst="rect">
            <a:avLst/>
          </a:prstGeom>
          <a:noFill/>
        </p:spPr>
        <p:txBody>
          <a:bodyPr wrap="square" rtlCol="0">
            <a:spAutoFit/>
          </a:bodyPr>
          <a:lstStyle/>
          <a:p>
            <a:pPr marL="0" marR="0" lvl="0" indent="0" algn="l" defTabSz="457200" rtl="0" eaLnBrk="1" fontAlgn="base" latinLnBrk="0" hangingPunct="1">
              <a:lnSpc>
                <a:spcPct val="107000"/>
              </a:lnSpc>
              <a:spcBef>
                <a:spcPct val="0"/>
              </a:spcBef>
              <a:spcAft>
                <a:spcPts val="800"/>
              </a:spcAft>
              <a:buClrTx/>
              <a:buSzTx/>
              <a:buFontTx/>
              <a:buNone/>
              <a:tabLst/>
              <a:defRPr/>
            </a:pPr>
            <a:r>
              <a:rPr kumimoji="0" lang="en-US" sz="800" b="0" i="0" u="none" strike="noStrike" kern="1200" cap="none" spc="0" normalizeH="0" baseline="0" noProof="0" dirty="0">
                <a:ln>
                  <a:noFill/>
                </a:ln>
                <a:solidFill>
                  <a:srgbClr val="222F3E"/>
                </a:solidFill>
                <a:effectLst/>
                <a:uLnTx/>
                <a:uFillTx/>
                <a:latin typeface="Blue Ridge Sans Light" panose="02000004000200060003" pitchFamily="50" charset="0"/>
                <a:ea typeface="Calibri" panose="020F0502020204030204" pitchFamily="34" charset="0"/>
                <a:cs typeface="Open Sans" panose="020B0606030504020204" pitchFamily="34" charset="0"/>
              </a:rPr>
              <a:t>Apple Wallet and iPhone® are registered trademarks and App Store is a service mark of Apple Inc., registered in the U.S. and other countries. Google Wallet, Google Play and AndroidTM are trademarks of Google LLC.</a:t>
            </a:r>
            <a:endParaRPr kumimoji="0" lang="en-US" sz="1100" b="0" i="0" u="none" strike="noStrike" kern="1200" cap="none" spc="0" normalizeH="0" baseline="0" noProof="0" dirty="0">
              <a:ln>
                <a:noFill/>
              </a:ln>
              <a:solidFill>
                <a:srgbClr val="00455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ell phone with a screen&#10;&#10;AI-generated content may be incorrect.">
            <a:extLst>
              <a:ext uri="{FF2B5EF4-FFF2-40B4-BE49-F238E27FC236}">
                <a16:creationId xmlns:a16="http://schemas.microsoft.com/office/drawing/2014/main" id="{36BF4531-3F37-D9B2-EA75-DF60A244C6E6}"/>
              </a:ext>
            </a:extLst>
          </p:cNvPr>
          <p:cNvPicPr>
            <a:picLocks noChangeAspect="1"/>
          </p:cNvPicPr>
          <p:nvPr/>
        </p:nvPicPr>
        <p:blipFill>
          <a:blip r:embed="rId7"/>
          <a:srcRect l="20507" t="5736" r="22469" b="5844"/>
          <a:stretch/>
        </p:blipFill>
        <p:spPr>
          <a:xfrm>
            <a:off x="6765520" y="906185"/>
            <a:ext cx="2259875" cy="4320150"/>
          </a:xfrm>
          <a:prstGeom prst="rect">
            <a:avLst/>
          </a:prstGeom>
        </p:spPr>
      </p:pic>
    </p:spTree>
    <p:extLst>
      <p:ext uri="{BB962C8B-B14F-4D97-AF65-F5344CB8AC3E}">
        <p14:creationId xmlns:p14="http://schemas.microsoft.com/office/powerpoint/2010/main" val="37985168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C52E-284E-6E1E-3C77-A46A313AD240}"/>
              </a:ext>
            </a:extLst>
          </p:cNvPr>
          <p:cNvSpPr>
            <a:spLocks noGrp="1"/>
          </p:cNvSpPr>
          <p:nvPr>
            <p:ph type="title"/>
          </p:nvPr>
        </p:nvSpPr>
        <p:spPr/>
        <p:txBody>
          <a:bodyPr/>
          <a:lstStyle/>
          <a:p>
            <a:r>
              <a:rPr lang="en-US" dirty="0"/>
              <a:t>Blue365</a:t>
            </a:r>
            <a:r>
              <a:rPr lang="en-US" sz="1200" baseline="100000" dirty="0"/>
              <a:t>®</a:t>
            </a:r>
            <a:r>
              <a:rPr lang="en-US" dirty="0"/>
              <a:t> Discounts</a:t>
            </a:r>
          </a:p>
        </p:txBody>
      </p:sp>
      <p:sp>
        <p:nvSpPr>
          <p:cNvPr id="4" name="Text Placeholder 3">
            <a:extLst>
              <a:ext uri="{FF2B5EF4-FFF2-40B4-BE49-F238E27FC236}">
                <a16:creationId xmlns:a16="http://schemas.microsoft.com/office/drawing/2014/main" id="{505B775C-A816-99CA-FDB3-F7EBAA7C5309}"/>
              </a:ext>
            </a:extLst>
          </p:cNvPr>
          <p:cNvSpPr>
            <a:spLocks noGrp="1"/>
          </p:cNvSpPr>
          <p:nvPr>
            <p:ph type="body" idx="11"/>
          </p:nvPr>
        </p:nvSpPr>
        <p:spPr>
          <a:xfrm>
            <a:off x="457200" y="1151333"/>
            <a:ext cx="3435531" cy="735945"/>
          </a:xfrm>
        </p:spPr>
        <p:txBody>
          <a:bodyPr>
            <a:normAutofit/>
          </a:bodyPr>
          <a:lstStyle/>
          <a:p>
            <a:r>
              <a:rPr lang="en-US" dirty="0">
                <a:solidFill>
                  <a:schemeClr val="tx1"/>
                </a:solidFill>
              </a:rPr>
              <a:t>Get great deals delivered to your in-box.</a:t>
            </a:r>
          </a:p>
        </p:txBody>
      </p:sp>
      <p:sp>
        <p:nvSpPr>
          <p:cNvPr id="7" name="Content Placeholder 6">
            <a:extLst>
              <a:ext uri="{FF2B5EF4-FFF2-40B4-BE49-F238E27FC236}">
                <a16:creationId xmlns:a16="http://schemas.microsoft.com/office/drawing/2014/main" id="{F5CBC7F0-5895-5B2B-C485-34CDABBC0747}"/>
              </a:ext>
            </a:extLst>
          </p:cNvPr>
          <p:cNvSpPr>
            <a:spLocks noGrp="1"/>
          </p:cNvSpPr>
          <p:nvPr>
            <p:ph idx="1"/>
          </p:nvPr>
        </p:nvSpPr>
        <p:spPr>
          <a:xfrm>
            <a:off x="195942" y="4435132"/>
            <a:ext cx="8752115" cy="481542"/>
          </a:xfrm>
          <a:prstGeom prst="rect">
            <a:avLst/>
          </a:prstGeom>
          <a:noFill/>
        </p:spPr>
        <p:txBody>
          <a:bodyPr wrap="square">
            <a:spAutoFit/>
          </a:bodyPr>
          <a:lstStyle/>
          <a:p>
            <a:pPr marL="0" marR="0" indent="0" algn="just">
              <a:lnSpc>
                <a:spcPct val="107000"/>
              </a:lnSpc>
              <a:spcBef>
                <a:spcPts val="0"/>
              </a:spcBef>
              <a:spcAft>
                <a:spcPts val="800"/>
              </a:spcAft>
              <a:buNone/>
            </a:pPr>
            <a:r>
              <a:rPr lang="en-US" sz="800" dirty="0">
                <a:solidFill>
                  <a:schemeClr val="accent6"/>
                </a:solidFill>
                <a:effectLst/>
                <a:latin typeface="Blue Ridge Sans Light" panose="02000004000200060003" pitchFamily="50" charset="0"/>
                <a:ea typeface="Calibri" panose="020F0502020204030204" pitchFamily="34" charset="0"/>
                <a:cs typeface="Open Sans" panose="020B0606030504020204" pitchFamily="34" charset="0"/>
              </a:rPr>
              <a:t>Blue365 offers access to savings on items that members may purchase directly from independent vendors, which are different from items that are covered under the policies with Blue Cross NC. Blue Cross and Blue Shield Association (BCBSA) may receive payments from Blue365 vendors. Neither Blue Cross NC nor BCBSA recommends, endorses, warrants or guarantees any specific Blue365 vendor or item. This program may be modified or discontinued at any time without prior notice.</a:t>
            </a:r>
            <a:endParaRPr lang="en-US" sz="1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BF8D326-C1FA-0421-5232-B3DD46A9C85C}"/>
              </a:ext>
            </a:extLst>
          </p:cNvPr>
          <p:cNvSpPr txBox="1"/>
          <p:nvPr/>
        </p:nvSpPr>
        <p:spPr>
          <a:xfrm>
            <a:off x="457199" y="1914560"/>
            <a:ext cx="4490284" cy="1600438"/>
          </a:xfrm>
          <a:prstGeom prst="rect">
            <a:avLst/>
          </a:prstGeom>
          <a:noFill/>
        </p:spPr>
        <p:txBody>
          <a:bodyPr wrap="square" rtlCol="0">
            <a:spAutoFit/>
          </a:bodyPr>
          <a:lstStyle/>
          <a:p>
            <a:pPr marL="285750" marR="0" lvl="0" indent="-285750" algn="l" defTabSz="457189" rtl="0" eaLnBrk="1" fontAlgn="base" latinLnBrk="0" hangingPunct="1">
              <a:lnSpc>
                <a:spcPct val="100000"/>
              </a:lnSpc>
              <a:spcBef>
                <a:spcPct val="0"/>
              </a:spcBef>
              <a:spcAft>
                <a:spcPct val="0"/>
              </a:spcAft>
              <a:buClr>
                <a:srgbClr val="05B8E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Gym memberships &amp; fitness gear</a:t>
            </a:r>
          </a:p>
          <a:p>
            <a:pPr marL="285750" marR="0" lvl="0" indent="-285750" algn="l" defTabSz="457189" rtl="0" eaLnBrk="1" fontAlgn="base" latinLnBrk="0" hangingPunct="1">
              <a:lnSpc>
                <a:spcPct val="100000"/>
              </a:lnSpc>
              <a:spcBef>
                <a:spcPct val="0"/>
              </a:spcBef>
              <a:spcAft>
                <a:spcPct val="0"/>
              </a:spcAft>
              <a:buClr>
                <a:srgbClr val="05B8E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Vision &amp; hearing care</a:t>
            </a:r>
          </a:p>
          <a:p>
            <a:pPr marL="285750" marR="0" lvl="0" indent="-285750" algn="l" defTabSz="457189" rtl="0" eaLnBrk="1" fontAlgn="base" latinLnBrk="0" hangingPunct="1">
              <a:lnSpc>
                <a:spcPct val="100000"/>
              </a:lnSpc>
              <a:spcBef>
                <a:spcPct val="0"/>
              </a:spcBef>
              <a:spcAft>
                <a:spcPct val="0"/>
              </a:spcAft>
              <a:buClr>
                <a:srgbClr val="05B8E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Weight loss &amp; nutrition programs</a:t>
            </a:r>
          </a:p>
          <a:p>
            <a:pPr marL="285750" marR="0" lvl="0" indent="-285750" algn="l" defTabSz="457189" rtl="0" eaLnBrk="1" fontAlgn="base" latinLnBrk="0" hangingPunct="1">
              <a:lnSpc>
                <a:spcPct val="100000"/>
              </a:lnSpc>
              <a:spcBef>
                <a:spcPct val="0"/>
              </a:spcBef>
              <a:spcAft>
                <a:spcPct val="0"/>
              </a:spcAft>
              <a:buClr>
                <a:srgbClr val="05B8E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Travel &amp; family activities</a:t>
            </a:r>
          </a:p>
          <a:p>
            <a:pPr marL="285750" marR="0" lvl="0" indent="-285750" algn="l" defTabSz="457189" rtl="0" eaLnBrk="1" fontAlgn="base" latinLnBrk="0" hangingPunct="1">
              <a:lnSpc>
                <a:spcPct val="100000"/>
              </a:lnSpc>
              <a:spcBef>
                <a:spcPct val="0"/>
              </a:spcBef>
              <a:spcAft>
                <a:spcPct val="0"/>
              </a:spcAft>
              <a:buClr>
                <a:srgbClr val="05B8E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Mind/body wellness</a:t>
            </a:r>
          </a:p>
          <a:p>
            <a:pPr marL="0" marR="0" lvl="0" indent="0" algn="l" defTabSz="457189" rtl="0" eaLnBrk="1" fontAlgn="base" latinLnBrk="0" hangingPunct="1">
              <a:lnSpc>
                <a:spcPct val="100000"/>
              </a:lnSpc>
              <a:spcBef>
                <a:spcPct val="0"/>
              </a:spcBef>
              <a:spcAft>
                <a:spcPct val="0"/>
              </a:spcAft>
              <a:buClr>
                <a:srgbClr val="F89C4D"/>
              </a:buClr>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10" name="Picture 9">
            <a:extLst>
              <a:ext uri="{FF2B5EF4-FFF2-40B4-BE49-F238E27FC236}">
                <a16:creationId xmlns:a16="http://schemas.microsoft.com/office/drawing/2014/main" id="{B37B7875-373A-0B74-4C71-7C65865FFCD4}"/>
              </a:ext>
            </a:extLst>
          </p:cNvPr>
          <p:cNvPicPr>
            <a:picLocks noChangeAspect="1"/>
          </p:cNvPicPr>
          <p:nvPr/>
        </p:nvPicPr>
        <p:blipFill>
          <a:blip r:embed="rId3"/>
          <a:stretch>
            <a:fillRect/>
          </a:stretch>
        </p:blipFill>
        <p:spPr>
          <a:xfrm>
            <a:off x="4000573" y="1323589"/>
            <a:ext cx="4947484" cy="1767651"/>
          </a:xfrm>
          <a:prstGeom prst="rect">
            <a:avLst/>
          </a:prstGeom>
          <a:effectLst>
            <a:outerShdw blurRad="50800" dist="38100" dir="10800000" algn="r" rotWithShape="0">
              <a:prstClr val="black">
                <a:alpha val="40000"/>
              </a:prstClr>
            </a:outerShdw>
          </a:effectLst>
        </p:spPr>
      </p:pic>
      <p:cxnSp>
        <p:nvCxnSpPr>
          <p:cNvPr id="12" name="Straight Arrow Connector 11">
            <a:extLst>
              <a:ext uri="{FF2B5EF4-FFF2-40B4-BE49-F238E27FC236}">
                <a16:creationId xmlns:a16="http://schemas.microsoft.com/office/drawing/2014/main" id="{2E93731E-458A-07F7-17D4-635DF97406AF}"/>
              </a:ext>
            </a:extLst>
          </p:cNvPr>
          <p:cNvCxnSpPr>
            <a:cxnSpLocks/>
          </p:cNvCxnSpPr>
          <p:nvPr/>
        </p:nvCxnSpPr>
        <p:spPr>
          <a:xfrm>
            <a:off x="4311868" y="1632530"/>
            <a:ext cx="260131" cy="331892"/>
          </a:xfrm>
          <a:prstGeom prst="straightConnector1">
            <a:avLst/>
          </a:prstGeom>
          <a:ln w="63500">
            <a:solidFill>
              <a:schemeClr val="accent4"/>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644192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9EB347-D02D-5C0C-D62C-4FC23C0220E3}"/>
              </a:ext>
            </a:extLst>
          </p:cNvPr>
          <p:cNvSpPr>
            <a:spLocks noGrp="1"/>
          </p:cNvSpPr>
          <p:nvPr>
            <p:ph type="title"/>
          </p:nvPr>
        </p:nvSpPr>
        <p:spPr>
          <a:xfrm>
            <a:off x="391888" y="144405"/>
            <a:ext cx="4335047" cy="2513546"/>
          </a:xfrm>
        </p:spPr>
        <p:txBody>
          <a:bodyPr anchor="ctr"/>
          <a:lstStyle/>
          <a:p>
            <a:r>
              <a:rPr lang="en-US" sz="4000" dirty="0">
                <a:latin typeface="Blue Ridge" panose="02000004000200060003" pitchFamily="2" charset="77"/>
              </a:rPr>
              <a:t>Questions?</a:t>
            </a:r>
          </a:p>
        </p:txBody>
      </p:sp>
      <p:sp>
        <p:nvSpPr>
          <p:cNvPr id="5" name="Text Placeholder 4">
            <a:extLst>
              <a:ext uri="{FF2B5EF4-FFF2-40B4-BE49-F238E27FC236}">
                <a16:creationId xmlns:a16="http://schemas.microsoft.com/office/drawing/2014/main" id="{250E32DC-344A-4C0C-D2D7-D1E68650D489}"/>
              </a:ext>
            </a:extLst>
          </p:cNvPr>
          <p:cNvSpPr>
            <a:spLocks noGrp="1"/>
          </p:cNvSpPr>
          <p:nvPr>
            <p:ph type="body" sz="quarter" idx="15"/>
          </p:nvPr>
        </p:nvSpPr>
        <p:spPr>
          <a:xfrm>
            <a:off x="381815" y="1904750"/>
            <a:ext cx="4355191" cy="294493"/>
          </a:xfrm>
        </p:spPr>
        <p:txBody>
          <a:bodyPr/>
          <a:lstStyle/>
          <a:p>
            <a:pPr marL="285750" lvl="0" indent="-285750">
              <a:buFont typeface="Arial" panose="020B0604020202020204" pitchFamily="34" charset="0"/>
              <a:buChar char="•"/>
              <a:defRPr/>
            </a:pPr>
            <a:r>
              <a:rPr lang="en-US" dirty="0">
                <a:solidFill>
                  <a:prstClr val="white"/>
                </a:solidFill>
                <a:latin typeface="Blue Ridge Sans Light" panose="02000004000200060003" pitchFamily="50" charset="0"/>
              </a:rPr>
              <a:t>Go to </a:t>
            </a:r>
            <a:r>
              <a:rPr lang="en-US" dirty="0">
                <a:solidFill>
                  <a:schemeClr val="accent1">
                    <a:lumMod val="20000"/>
                    <a:lumOff val="80000"/>
                  </a:schemeClr>
                </a:solidFill>
                <a:latin typeface="Blue Ridge Sans Light" panose="02000004000200060003" pitchFamily="50" charset="0"/>
                <a:hlinkClick r:id="rId3">
                  <a:extLst>
                    <a:ext uri="{A12FA001-AC4F-418D-AE19-62706E023703}">
                      <ahyp:hlinkClr xmlns:ahyp="http://schemas.microsoft.com/office/drawing/2018/hyperlinkcolor" val="tx"/>
                    </a:ext>
                  </a:extLst>
                </a:hlinkClick>
              </a:rPr>
              <a:t>StudentBlueNC.com</a:t>
            </a:r>
            <a:endParaRPr lang="en-US" dirty="0">
              <a:solidFill>
                <a:prstClr val="white"/>
              </a:solidFill>
              <a:latin typeface="Blue Ridge Sans Light" panose="02000004000200060003" pitchFamily="50" charset="0"/>
            </a:endParaRPr>
          </a:p>
          <a:p>
            <a:pPr marL="285750" lvl="0" indent="-285750">
              <a:buFont typeface="Arial" panose="020B0604020202020204" pitchFamily="34" charset="0"/>
              <a:buChar char="•"/>
              <a:defRPr/>
            </a:pPr>
            <a:r>
              <a:rPr lang="en-US" dirty="0">
                <a:solidFill>
                  <a:prstClr val="white"/>
                </a:solidFill>
                <a:latin typeface="Blue Ridge Sans Light" panose="02000004000200060003" pitchFamily="50" charset="0"/>
              </a:rPr>
              <a:t>Download Blue Cross NC Mobile </a:t>
            </a:r>
          </a:p>
          <a:p>
            <a:pPr marL="285750" lvl="0" indent="-285750">
              <a:buFont typeface="Arial" panose="020B0604020202020204" pitchFamily="34" charset="0"/>
              <a:buChar char="•"/>
              <a:defRPr/>
            </a:pPr>
            <a:r>
              <a:rPr lang="en-US" dirty="0">
                <a:solidFill>
                  <a:prstClr val="white"/>
                </a:solidFill>
                <a:latin typeface="Blue Ridge Sans Light" panose="02000004000200060003" pitchFamily="50" charset="0"/>
              </a:rPr>
              <a:t>Call the number on the back of your member ID card</a:t>
            </a:r>
          </a:p>
          <a:p>
            <a:pPr marL="285750" lvl="0" indent="-285750">
              <a:buFont typeface="Arial" panose="020B0604020202020204" pitchFamily="34" charset="0"/>
              <a:buChar char="•"/>
              <a:defRPr/>
            </a:pPr>
            <a:r>
              <a:rPr lang="en-US" dirty="0">
                <a:solidFill>
                  <a:prstClr val="white"/>
                </a:solidFill>
                <a:latin typeface="Blue Ridge Sans Light" panose="02000004000200060003" pitchFamily="50" charset="0"/>
              </a:rPr>
              <a:t>Visit your Student Health Center</a:t>
            </a:r>
          </a:p>
        </p:txBody>
      </p:sp>
      <p:sp>
        <p:nvSpPr>
          <p:cNvPr id="2" name="Rectangle 1">
            <a:extLst>
              <a:ext uri="{FF2B5EF4-FFF2-40B4-BE49-F238E27FC236}">
                <a16:creationId xmlns:a16="http://schemas.microsoft.com/office/drawing/2014/main" id="{C3FF60FB-D8EB-C78B-C125-EA342951926B}"/>
              </a:ext>
            </a:extLst>
          </p:cNvPr>
          <p:cNvSpPr/>
          <p:nvPr/>
        </p:nvSpPr>
        <p:spPr>
          <a:xfrm>
            <a:off x="391888" y="4258493"/>
            <a:ext cx="3857897" cy="594497"/>
          </a:xfrm>
          <a:prstGeom prst="rect">
            <a:avLst/>
          </a:prstGeom>
          <a:solidFill>
            <a:srgbClr val="0045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7F4F0"/>
              </a:solidFill>
              <a:effectLst/>
              <a:uLnTx/>
              <a:uFillTx/>
              <a:latin typeface="Arial"/>
              <a:ea typeface="+mn-ea"/>
              <a:cs typeface="+mn-cs"/>
            </a:endParaRPr>
          </a:p>
        </p:txBody>
      </p:sp>
      <p:sp>
        <p:nvSpPr>
          <p:cNvPr id="4" name="TextBox 3">
            <a:extLst>
              <a:ext uri="{FF2B5EF4-FFF2-40B4-BE49-F238E27FC236}">
                <a16:creationId xmlns:a16="http://schemas.microsoft.com/office/drawing/2014/main" id="{FFAE6511-E9E4-6992-357B-BBD4E9B91AE8}"/>
              </a:ext>
            </a:extLst>
          </p:cNvPr>
          <p:cNvSpPr txBox="1"/>
          <p:nvPr/>
        </p:nvSpPr>
        <p:spPr>
          <a:xfrm>
            <a:off x="391888" y="3538870"/>
            <a:ext cx="3970193" cy="1325619"/>
          </a:xfrm>
          <a:prstGeom prst="rect">
            <a:avLst/>
          </a:prstGeom>
          <a:noFill/>
        </p:spPr>
        <p:txBody>
          <a:bodyPr wrap="square" rtlCol="0">
            <a:spAutoFit/>
          </a:bodyPr>
          <a:lstStyle/>
          <a:p>
            <a:pPr marL="0" marR="0" lvl="0" indent="0" algn="l" defTabSz="457178" rtl="0" eaLnBrk="1" fontAlgn="base" latinLnBrk="0" hangingPunct="1">
              <a:lnSpc>
                <a:spcPct val="107000"/>
              </a:lnSpc>
              <a:spcBef>
                <a:spcPts val="0"/>
              </a:spcBef>
              <a:spcAft>
                <a:spcPts val="800"/>
              </a:spcAft>
              <a:buClrTx/>
              <a:buSzTx/>
              <a:buFontTx/>
              <a:buNone/>
              <a:tabLst/>
              <a:defRPr/>
            </a:pPr>
            <a:r>
              <a:rPr kumimoji="0" lang="en-US" sz="700" b="0" i="0" u="none" strike="noStrike" kern="1200" cap="none" spc="0" normalizeH="0" baseline="0" noProof="0" dirty="0">
                <a:ln>
                  <a:noFill/>
                </a:ln>
                <a:solidFill>
                  <a:srgbClr val="94B1BA">
                    <a:lumMod val="40000"/>
                    <a:lumOff val="60000"/>
                  </a:srgbClr>
                </a:solidFill>
                <a:effectLst/>
                <a:uLnTx/>
                <a:uFillTx/>
                <a:latin typeface="Blue Ridge Sans Light" panose="02000004000200060003" pitchFamily="50" charset="0"/>
                <a:ea typeface="Calibri" panose="020F0502020204030204" pitchFamily="34" charset="0"/>
                <a:cs typeface="Open Sans" panose="020B0606030504020204" pitchFamily="34" charset="0"/>
              </a:rPr>
              <a:t>Blue Cross NC offers several decision support tools to aid you in making decisions around your health care experience. These tools are offered for your convenience and should be used only as reference tools. You should consult your own legal counsel, tax advisor or personal physician as applicable throughout your health care experience.</a:t>
            </a:r>
            <a:endParaRPr kumimoji="0" lang="en-US" sz="1050" b="0" i="0" u="none" strike="noStrike" kern="1200" cap="none" spc="0" normalizeH="0" baseline="0" noProof="0" dirty="0">
              <a:ln>
                <a:noFill/>
              </a:ln>
              <a:solidFill>
                <a:srgbClr val="94B1BA">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178" rtl="0" eaLnBrk="1" fontAlgn="base" latinLnBrk="0" hangingPunct="1">
              <a:lnSpc>
                <a:spcPct val="107000"/>
              </a:lnSpc>
              <a:spcBef>
                <a:spcPts val="0"/>
              </a:spcBef>
              <a:spcAft>
                <a:spcPts val="800"/>
              </a:spcAft>
              <a:buClrTx/>
              <a:buSzTx/>
              <a:buFontTx/>
              <a:buNone/>
              <a:tabLst/>
              <a:defRPr/>
            </a:pPr>
            <a:r>
              <a:rPr kumimoji="0" lang="en-US" sz="700" b="0" i="0" u="none" strike="noStrike" kern="1200" cap="none" spc="0" normalizeH="0" baseline="0" noProof="0" dirty="0">
                <a:ln>
                  <a:noFill/>
                </a:ln>
                <a:solidFill>
                  <a:srgbClr val="94B1BA">
                    <a:lumMod val="40000"/>
                    <a:lumOff val="60000"/>
                  </a:srgbClr>
                </a:solidFill>
                <a:effectLst/>
                <a:uLnTx/>
                <a:uFillTx/>
                <a:latin typeface="Blue Ridge Sans Light" panose="02000004000200060003" pitchFamily="50" charset="0"/>
                <a:ea typeface="Calibri" panose="020F0502020204030204" pitchFamily="34" charset="0"/>
                <a:cs typeface="Arial" panose="020B0604020202020204" pitchFamily="34" charset="0"/>
              </a:rPr>
              <a:t>®, SM are marks of the Blue Cross and Blue Shield Association, an association of independent Blue Cross and Blue Shield plans. All other marks and names are property of their respective owners. Blue Cross and Blue Shield of North Carolina is an independent licensee of the Blue Cross and Blue Shield Association. </a:t>
            </a:r>
          </a:p>
          <a:p>
            <a:pPr marL="0" marR="0" lvl="0" indent="0" algn="l" defTabSz="457178" rtl="0" eaLnBrk="1" fontAlgn="base" latinLnBrk="0" hangingPunct="1">
              <a:lnSpc>
                <a:spcPct val="107000"/>
              </a:lnSpc>
              <a:spcBef>
                <a:spcPts val="0"/>
              </a:spcBef>
              <a:spcAft>
                <a:spcPts val="800"/>
              </a:spcAft>
              <a:buClrTx/>
              <a:buSzTx/>
              <a:buFontTx/>
              <a:buNone/>
              <a:tabLst/>
              <a:defRPr/>
            </a:pPr>
            <a:r>
              <a:rPr kumimoji="0" lang="en-US" sz="675" b="0" i="0" u="none" strike="noStrike" kern="1200" cap="none" spc="0" normalizeH="0" baseline="0" noProof="0" dirty="0" err="1">
                <a:ln>
                  <a:noFill/>
                </a:ln>
                <a:solidFill>
                  <a:srgbClr val="94B1BA">
                    <a:lumMod val="20000"/>
                    <a:lumOff val="80000"/>
                  </a:srgbClr>
                </a:solidFill>
                <a:effectLst/>
                <a:uLnTx/>
                <a:uFillTx/>
                <a:latin typeface="Blue Ridge Sans Light" panose="02000004000200060003" pitchFamily="50" charset="0"/>
                <a:ea typeface="Aptos" panose="020B0004020202020204" pitchFamily="34" charset="0"/>
                <a:cs typeface="Times New Roman" panose="02020603050405020304" pitchFamily="18" charset="0"/>
              </a:rPr>
              <a:t>BOptions</a:t>
            </a:r>
            <a:r>
              <a:rPr kumimoji="0" lang="en-US" sz="675" b="0" i="0" u="none" strike="noStrike" kern="1200" cap="none" spc="0" normalizeH="0" baseline="0" noProof="0" dirty="0">
                <a:ln>
                  <a:noFill/>
                </a:ln>
                <a:solidFill>
                  <a:srgbClr val="94B1BA">
                    <a:lumMod val="20000"/>
                    <a:lumOff val="80000"/>
                  </a:srgbClr>
                </a:solidFill>
                <a:effectLst/>
                <a:uLnTx/>
                <a:uFillTx/>
                <a:latin typeface="Blue Ridge Sans Light" panose="02000004000200060003" pitchFamily="50" charset="0"/>
                <a:ea typeface="Aptos" panose="020B0004020202020204" pitchFamily="34" charset="0"/>
                <a:cs typeface="Times New Roman" panose="02020603050405020304" pitchFamily="18" charset="0"/>
              </a:rPr>
              <a:t>, 5/25</a:t>
            </a:r>
            <a:r>
              <a:rPr kumimoji="0" lang="en-US" sz="675" b="0" i="0" u="none" strike="noStrike" kern="1200" cap="none" spc="0" normalizeH="0" baseline="0" noProof="0" dirty="0">
                <a:ln>
                  <a:noFill/>
                </a:ln>
                <a:solidFill>
                  <a:srgbClr val="94B1BA">
                    <a:lumMod val="20000"/>
                    <a:lumOff val="80000"/>
                  </a:srgbClr>
                </a:solidFill>
                <a:effectLst/>
                <a:uLnTx/>
                <a:uFillTx/>
                <a:latin typeface="Blue Ridge Sans Light" panose="02000004000200060003" pitchFamily="50" charset="0"/>
                <a:ea typeface="Calibri" panose="020F0502020204030204" pitchFamily="34" charset="0"/>
                <a:cs typeface="Times New Roman" panose="02020603050405020304" pitchFamily="18" charset="0"/>
              </a:rPr>
              <a:t>.  U48807, 6/26</a:t>
            </a:r>
            <a:endParaRPr kumimoji="0" lang="en-US" sz="675" b="0" i="0" u="none" strike="noStrike" kern="1200" cap="none" spc="0" normalizeH="0" baseline="0" noProof="0" dirty="0">
              <a:ln>
                <a:noFill/>
              </a:ln>
              <a:solidFill>
                <a:srgbClr val="94B1BA">
                  <a:lumMod val="20000"/>
                  <a:lumOff val="80000"/>
                </a:srgbClr>
              </a:solidFill>
              <a:effectLst/>
              <a:uLnTx/>
              <a:uFillTx/>
              <a:latin typeface="Blue Ridge Sans Light" panose="02000004000200060003"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133663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9C4E0-5C8A-810E-4250-F278FE328B35}"/>
              </a:ext>
            </a:extLst>
          </p:cNvPr>
          <p:cNvSpPr>
            <a:spLocks noGrp="1"/>
          </p:cNvSpPr>
          <p:nvPr>
            <p:ph type="title"/>
          </p:nvPr>
        </p:nvSpPr>
        <p:spPr>
          <a:xfrm>
            <a:off x="549038" y="-10344"/>
            <a:ext cx="7307979" cy="857250"/>
          </a:xfrm>
        </p:spPr>
        <p:txBody>
          <a:bodyPr/>
          <a:lstStyle/>
          <a:p>
            <a:r>
              <a:rPr lang="en-US" dirty="0"/>
              <a:t>International Students</a:t>
            </a:r>
          </a:p>
        </p:txBody>
      </p:sp>
      <p:pic>
        <p:nvPicPr>
          <p:cNvPr id="9" name="Picture 8">
            <a:extLst>
              <a:ext uri="{FF2B5EF4-FFF2-40B4-BE49-F238E27FC236}">
                <a16:creationId xmlns:a16="http://schemas.microsoft.com/office/drawing/2014/main" id="{8A7B88C9-69EE-4A5D-1293-900DFAE7E054}"/>
              </a:ext>
            </a:extLst>
          </p:cNvPr>
          <p:cNvPicPr>
            <a:picLocks noChangeAspect="1"/>
          </p:cNvPicPr>
          <p:nvPr/>
        </p:nvPicPr>
        <p:blipFill>
          <a:blip r:embed="rId3"/>
          <a:srcRect l="1377"/>
          <a:stretch>
            <a:fillRect/>
          </a:stretch>
        </p:blipFill>
        <p:spPr>
          <a:xfrm>
            <a:off x="520266" y="1069487"/>
            <a:ext cx="8103467" cy="3836288"/>
          </a:xfrm>
          <a:prstGeom prst="rect">
            <a:avLst/>
          </a:prstGeom>
          <a:effectLst>
            <a:outerShdw blurRad="50800" dist="38100" dir="10800000" algn="r" rotWithShape="0">
              <a:prstClr val="black">
                <a:alpha val="40000"/>
              </a:prstClr>
            </a:outerShdw>
          </a:effectLst>
        </p:spPr>
      </p:pic>
      <p:sp>
        <p:nvSpPr>
          <p:cNvPr id="10" name="TextBox 9">
            <a:extLst>
              <a:ext uri="{FF2B5EF4-FFF2-40B4-BE49-F238E27FC236}">
                <a16:creationId xmlns:a16="http://schemas.microsoft.com/office/drawing/2014/main" id="{FFFCFF79-7518-D671-72D8-CB0AA98071CB}"/>
              </a:ext>
            </a:extLst>
          </p:cNvPr>
          <p:cNvSpPr txBox="1"/>
          <p:nvPr/>
        </p:nvSpPr>
        <p:spPr>
          <a:xfrm>
            <a:off x="549038" y="585537"/>
            <a:ext cx="789713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7759F">
                    <a:lumMod val="20000"/>
                    <a:lumOff val="80000"/>
                  </a:srgbClr>
                </a:solidFill>
                <a:effectLst/>
                <a:uLnTx/>
                <a:uFillTx/>
                <a:latin typeface="Blue Ridge Sans Light" panose="02000004000200060003" pitchFamily="50" charset="0"/>
                <a:ea typeface="ＭＳ Ｐゴシック" charset="0"/>
              </a:rPr>
              <a:t>You may waive Student Blue if you have coverage that meets these guidelines.</a:t>
            </a:r>
          </a:p>
        </p:txBody>
      </p:sp>
    </p:spTree>
    <p:extLst>
      <p:ext uri="{BB962C8B-B14F-4D97-AF65-F5344CB8AC3E}">
        <p14:creationId xmlns:p14="http://schemas.microsoft.com/office/powerpoint/2010/main" val="281734379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12DF-A0A4-11A4-DC75-502FC4A10F49}"/>
              </a:ext>
            </a:extLst>
          </p:cNvPr>
          <p:cNvSpPr>
            <a:spLocks noGrp="1"/>
          </p:cNvSpPr>
          <p:nvPr>
            <p:ph type="title"/>
          </p:nvPr>
        </p:nvSpPr>
        <p:spPr/>
        <p:txBody>
          <a:bodyPr/>
          <a:lstStyle/>
          <a:p>
            <a:r>
              <a:rPr lang="en-US"/>
              <a:t>Dates and Rates</a:t>
            </a:r>
          </a:p>
        </p:txBody>
      </p:sp>
      <p:sp>
        <p:nvSpPr>
          <p:cNvPr id="3" name="Content Placeholder 2">
            <a:extLst>
              <a:ext uri="{FF2B5EF4-FFF2-40B4-BE49-F238E27FC236}">
                <a16:creationId xmlns:a16="http://schemas.microsoft.com/office/drawing/2014/main" id="{1EA9754A-0C7D-53E3-30F0-E12A52960645}"/>
              </a:ext>
            </a:extLst>
          </p:cNvPr>
          <p:cNvSpPr>
            <a:spLocks noGrp="1"/>
          </p:cNvSpPr>
          <p:nvPr>
            <p:ph idx="1"/>
          </p:nvPr>
        </p:nvSpPr>
        <p:spPr>
          <a:xfrm>
            <a:off x="513843" y="1605166"/>
            <a:ext cx="7448400" cy="709158"/>
          </a:xfrm>
        </p:spPr>
        <p:txBody>
          <a:bodyPr/>
          <a:lstStyle/>
          <a:p>
            <a:pPr marL="226695" indent="-226695"/>
            <a:r>
              <a:rPr lang="en-US" dirty="0">
                <a:latin typeface="Blue Ridge Sans Light"/>
                <a:ea typeface="ＭＳ Ｐゴシック"/>
              </a:rPr>
              <a:t>Fall Semester: September </a:t>
            </a:r>
            <a:r>
              <a:rPr lang="en-US" dirty="0">
                <a:solidFill>
                  <a:schemeClr val="tx1"/>
                </a:solidFill>
                <a:latin typeface="Blue Ridge Sans Light"/>
                <a:ea typeface="ＭＳ Ｐゴシック"/>
              </a:rPr>
              <a:t>10</a:t>
            </a:r>
            <a:r>
              <a:rPr lang="en-US" dirty="0">
                <a:latin typeface="Blue Ridge Sans Light"/>
                <a:ea typeface="ＭＳ Ｐゴシック"/>
              </a:rPr>
              <a:t>, 2026</a:t>
            </a:r>
          </a:p>
          <a:p>
            <a:pPr marL="226695" indent="-226695"/>
            <a:r>
              <a:rPr lang="en-US" dirty="0">
                <a:latin typeface="Blue Ridge Sans Light"/>
                <a:ea typeface="ＭＳ Ｐゴシック"/>
              </a:rPr>
              <a:t>Spring Semester: </a:t>
            </a:r>
            <a:r>
              <a:rPr lang="en-US" dirty="0">
                <a:solidFill>
                  <a:schemeClr val="tx1"/>
                </a:solidFill>
                <a:latin typeface="Blue Ridge Sans Light"/>
                <a:ea typeface="ＭＳ Ｐゴシック"/>
              </a:rPr>
              <a:t>January 31</a:t>
            </a:r>
            <a:r>
              <a:rPr lang="en-US" dirty="0">
                <a:latin typeface="Blue Ridge Sans Light"/>
                <a:ea typeface="ＭＳ Ｐゴシック"/>
              </a:rPr>
              <a:t>, 2027</a:t>
            </a:r>
          </a:p>
        </p:txBody>
      </p:sp>
      <p:sp>
        <p:nvSpPr>
          <p:cNvPr id="4" name="Text Placeholder 3">
            <a:extLst>
              <a:ext uri="{FF2B5EF4-FFF2-40B4-BE49-F238E27FC236}">
                <a16:creationId xmlns:a16="http://schemas.microsoft.com/office/drawing/2014/main" id="{F2C18D71-010E-E4E3-EB6C-D95D9BE47615}"/>
              </a:ext>
            </a:extLst>
          </p:cNvPr>
          <p:cNvSpPr>
            <a:spLocks noGrp="1"/>
          </p:cNvSpPr>
          <p:nvPr>
            <p:ph type="body" idx="11"/>
          </p:nvPr>
        </p:nvSpPr>
        <p:spPr>
          <a:xfrm>
            <a:off x="457199" y="1064316"/>
            <a:ext cx="7448400" cy="479822"/>
          </a:xfrm>
        </p:spPr>
        <p:txBody>
          <a:bodyPr/>
          <a:lstStyle/>
          <a:p>
            <a:r>
              <a:rPr lang="en-US" dirty="0"/>
              <a:t>You must enroll or waive coverage each semester no later than:</a:t>
            </a:r>
          </a:p>
        </p:txBody>
      </p:sp>
      <p:graphicFrame>
        <p:nvGraphicFramePr>
          <p:cNvPr id="7" name="Table 6">
            <a:extLst>
              <a:ext uri="{FF2B5EF4-FFF2-40B4-BE49-F238E27FC236}">
                <a16:creationId xmlns:a16="http://schemas.microsoft.com/office/drawing/2014/main" id="{4A022BAA-4BF9-CAE2-D543-BA356AEEB9A2}"/>
              </a:ext>
            </a:extLst>
          </p:cNvPr>
          <p:cNvGraphicFramePr>
            <a:graphicFrameLocks noGrp="1"/>
          </p:cNvGraphicFramePr>
          <p:nvPr>
            <p:extLst>
              <p:ext uri="{D42A27DB-BD31-4B8C-83A1-F6EECF244321}">
                <p14:modId xmlns:p14="http://schemas.microsoft.com/office/powerpoint/2010/main" val="1734036356"/>
              </p:ext>
            </p:extLst>
          </p:nvPr>
        </p:nvGraphicFramePr>
        <p:xfrm>
          <a:off x="426180" y="2677839"/>
          <a:ext cx="8291640" cy="1320800"/>
        </p:xfrm>
        <a:graphic>
          <a:graphicData uri="http://schemas.openxmlformats.org/drawingml/2006/table">
            <a:tbl>
              <a:tblPr firstRow="1" bandRow="1">
                <a:effectLst>
                  <a:outerShdw blurRad="50800" dist="38100" dir="10800000" algn="r" rotWithShape="0">
                    <a:prstClr val="black">
                      <a:alpha val="40000"/>
                    </a:prstClr>
                  </a:outerShdw>
                </a:effectLst>
                <a:tableStyleId>{5C22544A-7EE6-4342-B048-85BDC9FD1C3A}</a:tableStyleId>
              </a:tblPr>
              <a:tblGrid>
                <a:gridCol w="1646730">
                  <a:extLst>
                    <a:ext uri="{9D8B030D-6E8A-4147-A177-3AD203B41FA5}">
                      <a16:colId xmlns:a16="http://schemas.microsoft.com/office/drawing/2014/main" val="1775598549"/>
                    </a:ext>
                  </a:extLst>
                </a:gridCol>
                <a:gridCol w="3322455">
                  <a:extLst>
                    <a:ext uri="{9D8B030D-6E8A-4147-A177-3AD203B41FA5}">
                      <a16:colId xmlns:a16="http://schemas.microsoft.com/office/drawing/2014/main" val="3554769340"/>
                    </a:ext>
                  </a:extLst>
                </a:gridCol>
                <a:gridCol w="3322455">
                  <a:extLst>
                    <a:ext uri="{9D8B030D-6E8A-4147-A177-3AD203B41FA5}">
                      <a16:colId xmlns:a16="http://schemas.microsoft.com/office/drawing/2014/main" val="3029249555"/>
                    </a:ext>
                  </a:extLst>
                </a:gridCol>
              </a:tblGrid>
              <a:tr h="370840">
                <a:tc>
                  <a:txBody>
                    <a:bodyPr/>
                    <a:lstStyle/>
                    <a:p>
                      <a:endParaRPr lang="en-US" sz="1600" dirty="0">
                        <a:latin typeface="Blue Ridge Sans Light" panose="02000004000200060003" pitchFamily="50" charset="0"/>
                      </a:endParaRPr>
                    </a:p>
                  </a:txBody>
                  <a:tcPr>
                    <a:solidFill>
                      <a:schemeClr val="tx1"/>
                    </a:solidFill>
                  </a:tcPr>
                </a:tc>
                <a:tc>
                  <a:txBody>
                    <a:bodyPr/>
                    <a:lstStyle/>
                    <a:p>
                      <a:pPr algn="ctr"/>
                      <a:r>
                        <a:rPr lang="en-US" sz="1600" dirty="0">
                          <a:latin typeface="Blue Ridge Sans Light"/>
                        </a:rPr>
                        <a:t>Fall Semester </a:t>
                      </a:r>
                    </a:p>
                    <a:p>
                      <a:pPr algn="ctr"/>
                      <a:r>
                        <a:rPr lang="en-US" sz="1600" dirty="0">
                          <a:latin typeface="Blue Ridge Sans Light"/>
                        </a:rPr>
                        <a:t>(8/1/2026 -12/31/2026)</a:t>
                      </a:r>
                    </a:p>
                  </a:txBody>
                  <a:tcPr>
                    <a:solidFill>
                      <a:schemeClr val="tx1"/>
                    </a:solidFill>
                  </a:tcPr>
                </a:tc>
                <a:tc>
                  <a:txBody>
                    <a:bodyPr/>
                    <a:lstStyle/>
                    <a:p>
                      <a:pPr algn="ctr"/>
                      <a:r>
                        <a:rPr lang="en-US" sz="1600" dirty="0">
                          <a:latin typeface="Blue Ridge Sans Light"/>
                        </a:rPr>
                        <a:t>Spring Semester </a:t>
                      </a:r>
                    </a:p>
                    <a:p>
                      <a:pPr algn="ctr"/>
                      <a:r>
                        <a:rPr lang="en-US" sz="1600" dirty="0">
                          <a:latin typeface="Blue Ridge Sans Light"/>
                        </a:rPr>
                        <a:t>(1/1/2027 – 7/31/2027)</a:t>
                      </a:r>
                    </a:p>
                  </a:txBody>
                  <a:tcPr>
                    <a:solidFill>
                      <a:schemeClr val="tx1"/>
                    </a:solidFill>
                  </a:tcPr>
                </a:tc>
                <a:extLst>
                  <a:ext uri="{0D108BD9-81ED-4DB2-BD59-A6C34878D82A}">
                    <a16:rowId xmlns:a16="http://schemas.microsoft.com/office/drawing/2014/main" val="1916814571"/>
                  </a:ext>
                </a:extLst>
              </a:tr>
              <a:tr h="370840">
                <a:tc>
                  <a:txBody>
                    <a:bodyPr/>
                    <a:lstStyle/>
                    <a:p>
                      <a:r>
                        <a:rPr lang="en-US" sz="1600" dirty="0">
                          <a:latin typeface="Blue Ridge Sans Light"/>
                        </a:rPr>
                        <a:t>Undergraduate</a:t>
                      </a:r>
                    </a:p>
                  </a:txBody>
                  <a:tcPr/>
                </a:tc>
                <a:tc>
                  <a:txBody>
                    <a:bodyPr/>
                    <a:lstStyle/>
                    <a:p>
                      <a:pPr algn="ctr"/>
                      <a:r>
                        <a:rPr lang="en-US" sz="1600" dirty="0">
                          <a:latin typeface="Blue Ridge Sans Light"/>
                        </a:rPr>
                        <a:t>$1,312.00</a:t>
                      </a:r>
                      <a:endParaRPr lang="en-US" sz="1600" dirty="0">
                        <a:latin typeface="Blue Ridge Sans Light" panose="02000004000200060003" pitchFamily="50" charset="0"/>
                      </a:endParaRPr>
                    </a:p>
                  </a:txBody>
                  <a:tcPr/>
                </a:tc>
                <a:tc>
                  <a:txBody>
                    <a:bodyPr/>
                    <a:lstStyle/>
                    <a:p>
                      <a:pPr algn="ctr"/>
                      <a:r>
                        <a:rPr lang="en-US" sz="1600" dirty="0">
                          <a:latin typeface="Blue Ridge Sans Light"/>
                        </a:rPr>
                        <a:t>$1,312.00</a:t>
                      </a:r>
                      <a:endParaRPr lang="en-US" sz="1600" dirty="0">
                        <a:latin typeface="Blue Ridge Sans Light" panose="02000004000200060003" pitchFamily="50" charset="0"/>
                      </a:endParaRPr>
                    </a:p>
                  </a:txBody>
                  <a:tcPr/>
                </a:tc>
                <a:extLst>
                  <a:ext uri="{0D108BD9-81ED-4DB2-BD59-A6C34878D82A}">
                    <a16:rowId xmlns:a16="http://schemas.microsoft.com/office/drawing/2014/main" val="1625611577"/>
                  </a:ext>
                </a:extLst>
              </a:tr>
              <a:tr h="370840">
                <a:tc>
                  <a:txBody>
                    <a:bodyPr/>
                    <a:lstStyle/>
                    <a:p>
                      <a:r>
                        <a:rPr lang="en-US" sz="1600" dirty="0">
                          <a:latin typeface="Blue Ridge Sans Light" panose="02000004000200060003" pitchFamily="50" charset="0"/>
                        </a:rPr>
                        <a:t>Graduate</a:t>
                      </a:r>
                    </a:p>
                  </a:txBody>
                  <a:tcPr/>
                </a:tc>
                <a:tc>
                  <a:txBody>
                    <a:bodyPr/>
                    <a:lstStyle/>
                    <a:p>
                      <a:pPr algn="ctr"/>
                      <a:r>
                        <a:rPr lang="en-US" sz="1600" dirty="0">
                          <a:latin typeface="Blue Ridge Sans Light"/>
                        </a:rPr>
                        <a:t>$2,366.50</a:t>
                      </a:r>
                      <a:endParaRPr lang="en-US" sz="1600" dirty="0">
                        <a:latin typeface="Blue Ridge Sans Light" panose="02000004000200060003" pitchFamily="50" charset="0"/>
                      </a:endParaRPr>
                    </a:p>
                  </a:txBody>
                  <a:tcPr/>
                </a:tc>
                <a:tc>
                  <a:txBody>
                    <a:bodyPr/>
                    <a:lstStyle/>
                    <a:p>
                      <a:pPr algn="ctr"/>
                      <a:r>
                        <a:rPr lang="en-US" sz="1600" dirty="0">
                          <a:latin typeface="Blue Ridge Sans Light"/>
                        </a:rPr>
                        <a:t>$2,366.50</a:t>
                      </a:r>
                      <a:endParaRPr lang="en-US" sz="1600" dirty="0">
                        <a:latin typeface="Blue Ridge Sans Light" panose="02000004000200060003" pitchFamily="50" charset="0"/>
                      </a:endParaRPr>
                    </a:p>
                  </a:txBody>
                  <a:tcPr/>
                </a:tc>
                <a:extLst>
                  <a:ext uri="{0D108BD9-81ED-4DB2-BD59-A6C34878D82A}">
                    <a16:rowId xmlns:a16="http://schemas.microsoft.com/office/drawing/2014/main" val="2952303634"/>
                  </a:ext>
                </a:extLst>
              </a:tr>
            </a:tbl>
          </a:graphicData>
        </a:graphic>
      </p:graphicFrame>
      <p:sp>
        <p:nvSpPr>
          <p:cNvPr id="5" name="Rectangle 4">
            <a:extLst>
              <a:ext uri="{FF2B5EF4-FFF2-40B4-BE49-F238E27FC236}">
                <a16:creationId xmlns:a16="http://schemas.microsoft.com/office/drawing/2014/main" id="{4C0F0AB1-0776-6A8B-6141-6F2FE12C83F6}"/>
              </a:ext>
            </a:extLst>
          </p:cNvPr>
          <p:cNvSpPr/>
          <p:nvPr/>
        </p:nvSpPr>
        <p:spPr>
          <a:xfrm>
            <a:off x="2079869" y="3257104"/>
            <a:ext cx="6637951" cy="360391"/>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3AE23E6E-FCA1-C3C5-69AD-4864BC5E1B6D}"/>
              </a:ext>
            </a:extLst>
          </p:cNvPr>
          <p:cNvSpPr/>
          <p:nvPr/>
        </p:nvSpPr>
        <p:spPr>
          <a:xfrm>
            <a:off x="2079869" y="3624551"/>
            <a:ext cx="6637951" cy="360391"/>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21255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ctor giving a patient an injection&#10;&#10;AI-generated content may be incorrect.">
            <a:extLst>
              <a:ext uri="{FF2B5EF4-FFF2-40B4-BE49-F238E27FC236}">
                <a16:creationId xmlns:a16="http://schemas.microsoft.com/office/drawing/2014/main" id="{DA1AF6E1-79D0-487F-D597-1CE444CF2947}"/>
              </a:ext>
            </a:extLst>
          </p:cNvPr>
          <p:cNvPicPr>
            <a:picLocks noChangeAspect="1"/>
          </p:cNvPicPr>
          <p:nvPr/>
        </p:nvPicPr>
        <p:blipFill>
          <a:blip r:embed="rId3"/>
          <a:srcRect l="28489" r="7294"/>
          <a:stretch/>
        </p:blipFill>
        <p:spPr>
          <a:xfrm>
            <a:off x="5165969" y="1001895"/>
            <a:ext cx="3989373" cy="4141605"/>
          </a:xfrm>
          <a:prstGeom prst="rect">
            <a:avLst/>
          </a:prstGeom>
        </p:spPr>
      </p:pic>
      <p:sp>
        <p:nvSpPr>
          <p:cNvPr id="2" name="Title 1">
            <a:extLst>
              <a:ext uri="{FF2B5EF4-FFF2-40B4-BE49-F238E27FC236}">
                <a16:creationId xmlns:a16="http://schemas.microsoft.com/office/drawing/2014/main" id="{B006FB2D-B743-E8DB-302D-62B355469FF7}"/>
              </a:ext>
            </a:extLst>
          </p:cNvPr>
          <p:cNvSpPr>
            <a:spLocks noGrp="1"/>
          </p:cNvSpPr>
          <p:nvPr>
            <p:ph type="title"/>
          </p:nvPr>
        </p:nvSpPr>
        <p:spPr/>
        <p:txBody>
          <a:bodyPr/>
          <a:lstStyle/>
          <a:p>
            <a:r>
              <a:rPr lang="en-US"/>
              <a:t>Preventive Care</a:t>
            </a:r>
          </a:p>
        </p:txBody>
      </p:sp>
      <p:sp>
        <p:nvSpPr>
          <p:cNvPr id="12" name="Rectangle 11">
            <a:extLst>
              <a:ext uri="{FF2B5EF4-FFF2-40B4-BE49-F238E27FC236}">
                <a16:creationId xmlns:a16="http://schemas.microsoft.com/office/drawing/2014/main" id="{D34E65E2-0842-D1E0-F4A3-1590812F3A26}"/>
              </a:ext>
            </a:extLst>
          </p:cNvPr>
          <p:cNvSpPr/>
          <p:nvPr/>
        </p:nvSpPr>
        <p:spPr>
          <a:xfrm>
            <a:off x="286866" y="1161812"/>
            <a:ext cx="5405719" cy="233910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schemeClr val="tx2"/>
                </a:solidFill>
                <a:effectLst/>
                <a:uLnTx/>
                <a:uFillTx/>
                <a:latin typeface="+mj-lt"/>
              </a:rPr>
              <a:t>Covered at 100% if provided by an in-network provider and billed as preventive care.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455E"/>
              </a:solidFill>
              <a:effectLst/>
              <a:uLnTx/>
              <a:uFillTx/>
              <a:latin typeface="Blue Ridge Sans Medium" panose="02000004000200060003" pitchFamily="50" charset="0"/>
              <a:ea typeface="ＭＳ Ｐゴシック" charset="0"/>
            </a:endParaRPr>
          </a:p>
          <a:p>
            <a:pPr marL="342900" marR="0" lvl="0" indent="-342900" algn="l" defTabSz="457200" rtl="0" eaLnBrk="1" fontAlgn="base" latinLnBrk="0" hangingPunct="1">
              <a:lnSpc>
                <a:spcPct val="100000"/>
              </a:lnSpc>
              <a:spcBef>
                <a:spcPts val="600"/>
              </a:spcBef>
              <a:spcAft>
                <a:spcPct val="0"/>
              </a:spcAft>
              <a:buClr>
                <a:srgbClr val="05B8EF"/>
              </a:buClr>
              <a:buSzTx/>
              <a:buFont typeface="Arial" panose="020B0604020202020204" pitchFamily="34" charset="0"/>
              <a:buChar char="•"/>
              <a:tabLst/>
              <a:defRPr/>
            </a:pPr>
            <a:r>
              <a:rPr kumimoji="0" lang="en-US" sz="1800" b="0" i="0" u="none" strike="noStrike" kern="1200" cap="none" spc="0" normalizeH="0" baseline="0" noProof="0">
                <a:ln>
                  <a:noFill/>
                </a:ln>
                <a:solidFill>
                  <a:srgbClr val="00455E"/>
                </a:solidFill>
                <a:effectLst/>
                <a:uLnTx/>
                <a:uFillTx/>
                <a:latin typeface="Blue Ridge Sans Light" panose="02000004000200060003" pitchFamily="50" charset="0"/>
                <a:ea typeface="ＭＳ Ｐゴシック" charset="0"/>
              </a:rPr>
              <a:t>Adult screening tests</a:t>
            </a:r>
          </a:p>
          <a:p>
            <a:pPr marL="342900" marR="0" lvl="0" indent="-342900" algn="l" defTabSz="457200" rtl="0" eaLnBrk="1" fontAlgn="base" latinLnBrk="0" hangingPunct="1">
              <a:lnSpc>
                <a:spcPct val="100000"/>
              </a:lnSpc>
              <a:spcBef>
                <a:spcPts val="600"/>
              </a:spcBef>
              <a:spcAft>
                <a:spcPct val="0"/>
              </a:spcAft>
              <a:buClr>
                <a:srgbClr val="05B8EF"/>
              </a:buClr>
              <a:buSzTx/>
              <a:buFont typeface="Arial" panose="020B0604020202020204" pitchFamily="34" charset="0"/>
              <a:buChar char="•"/>
              <a:tabLst/>
              <a:defRPr/>
            </a:pPr>
            <a:r>
              <a:rPr kumimoji="0" lang="en-US" sz="1800" b="0" i="0" u="none" strike="noStrike" kern="1200" cap="none" spc="0" normalizeH="0" baseline="0" noProof="0">
                <a:ln>
                  <a:noFill/>
                </a:ln>
                <a:solidFill>
                  <a:srgbClr val="00455E"/>
                </a:solidFill>
                <a:effectLst/>
                <a:uLnTx/>
                <a:uFillTx/>
                <a:latin typeface="Blue Ridge Sans Light" panose="02000004000200060003" pitchFamily="50" charset="0"/>
                <a:ea typeface="ＭＳ Ｐゴシック" charset="0"/>
              </a:rPr>
              <a:t>Immunizations</a:t>
            </a:r>
          </a:p>
          <a:p>
            <a:pPr marL="342900" marR="0" lvl="0" indent="-342900" algn="l" defTabSz="457200" rtl="0" eaLnBrk="1" fontAlgn="base" latinLnBrk="0" hangingPunct="1">
              <a:lnSpc>
                <a:spcPct val="100000"/>
              </a:lnSpc>
              <a:spcBef>
                <a:spcPts val="600"/>
              </a:spcBef>
              <a:spcAft>
                <a:spcPct val="0"/>
              </a:spcAft>
              <a:buClr>
                <a:srgbClr val="05B8EF"/>
              </a:buClr>
              <a:buSzTx/>
              <a:buFont typeface="Arial" panose="020B0604020202020204" pitchFamily="34" charset="0"/>
              <a:buChar char="•"/>
              <a:tabLst/>
              <a:defRPr/>
            </a:pPr>
            <a:r>
              <a:rPr kumimoji="0" lang="en-US" sz="1800" b="0" i="0" u="none" strike="noStrike" kern="1200" cap="none" spc="0" normalizeH="0" baseline="0" noProof="0">
                <a:ln>
                  <a:noFill/>
                </a:ln>
                <a:solidFill>
                  <a:srgbClr val="00455E"/>
                </a:solidFill>
                <a:effectLst/>
                <a:uLnTx/>
                <a:uFillTx/>
                <a:latin typeface="Blue Ridge Sans Light" panose="02000004000200060003" pitchFamily="50" charset="0"/>
                <a:ea typeface="ＭＳ Ｐゴシック" charset="0"/>
              </a:rPr>
              <a:t>Mammograms</a:t>
            </a:r>
          </a:p>
          <a:p>
            <a:pPr marL="342900" marR="0" lvl="0" indent="-342900" algn="l" defTabSz="457200" rtl="0" eaLnBrk="1" fontAlgn="base" latinLnBrk="0" hangingPunct="1">
              <a:lnSpc>
                <a:spcPct val="100000"/>
              </a:lnSpc>
              <a:spcBef>
                <a:spcPts val="600"/>
              </a:spcBef>
              <a:spcAft>
                <a:spcPct val="0"/>
              </a:spcAft>
              <a:buClr>
                <a:srgbClr val="05B8EF"/>
              </a:buClr>
              <a:buSzTx/>
              <a:buFont typeface="Arial" panose="020B0604020202020204" pitchFamily="34" charset="0"/>
              <a:buChar char="•"/>
              <a:tabLst/>
              <a:defRPr/>
            </a:pPr>
            <a:r>
              <a:rPr kumimoji="0" lang="en-US" sz="1800" b="0" i="0" u="none" strike="noStrike" kern="1200" cap="none" spc="0" normalizeH="0" baseline="0" noProof="0">
                <a:ln>
                  <a:noFill/>
                </a:ln>
                <a:solidFill>
                  <a:srgbClr val="00455E"/>
                </a:solidFill>
                <a:effectLst/>
                <a:uLnTx/>
                <a:uFillTx/>
                <a:latin typeface="Blue Ridge Sans Light" panose="02000004000200060003" pitchFamily="50" charset="0"/>
                <a:ea typeface="ＭＳ Ｐゴシック" charset="0"/>
              </a:rPr>
              <a:t>Colon cancer screenings</a:t>
            </a:r>
          </a:p>
        </p:txBody>
      </p:sp>
      <p:sp>
        <p:nvSpPr>
          <p:cNvPr id="13" name="TextBox 12">
            <a:extLst>
              <a:ext uri="{FF2B5EF4-FFF2-40B4-BE49-F238E27FC236}">
                <a16:creationId xmlns:a16="http://schemas.microsoft.com/office/drawing/2014/main" id="{A6CF0053-A0A3-4F1F-E6C5-D13ABE8CE4A8}"/>
              </a:ext>
            </a:extLst>
          </p:cNvPr>
          <p:cNvSpPr txBox="1"/>
          <p:nvPr/>
        </p:nvSpPr>
        <p:spPr>
          <a:xfrm>
            <a:off x="655570" y="4089538"/>
            <a:ext cx="3854823" cy="369332"/>
          </a:xfrm>
          <a:prstGeom prst="rect">
            <a:avLst/>
          </a:prstGeom>
          <a:solidFill>
            <a:schemeClr val="tx1"/>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7F4F0"/>
                </a:solidFill>
                <a:effectLst/>
                <a:uLnTx/>
                <a:uFillTx/>
                <a:latin typeface="Blue Ridge Sans Light" panose="02000004000200060003" pitchFamily="50" charset="0"/>
                <a:ea typeface="ＭＳ Ｐゴシック" charset="0"/>
              </a:rPr>
              <a:t>Visit </a:t>
            </a:r>
            <a:r>
              <a:rPr kumimoji="0" lang="en-US" sz="1800" b="0" i="0" u="none" strike="noStrike" kern="1200" cap="none" spc="0" normalizeH="0" baseline="0" noProof="0">
                <a:ln>
                  <a:noFill/>
                </a:ln>
                <a:solidFill>
                  <a:srgbClr val="F7F4F0"/>
                </a:solidFill>
                <a:effectLst/>
                <a:uLnTx/>
                <a:uFillTx/>
                <a:latin typeface="Blue Ridge Sans Light" panose="02000004000200060003" pitchFamily="50" charset="0"/>
                <a:ea typeface="ＭＳ Ｐゴシック" charset="0"/>
                <a:hlinkClick r:id="rId4">
                  <a:extLst>
                    <a:ext uri="{A12FA001-AC4F-418D-AE19-62706E023703}">
                      <ahyp:hlinkClr xmlns:ahyp="http://schemas.microsoft.com/office/drawing/2018/hyperlinkcolor" val="tx"/>
                    </a:ext>
                  </a:extLst>
                </a:hlinkClick>
              </a:rPr>
              <a:t>BlueCrossNC.com/preventive</a:t>
            </a:r>
            <a:endParaRPr kumimoji="0" lang="en-US" sz="1800" b="0" i="0" u="none" strike="noStrike" kern="1200" cap="none" spc="0" normalizeH="0" baseline="0" noProof="0">
              <a:ln>
                <a:noFill/>
              </a:ln>
              <a:solidFill>
                <a:srgbClr val="F7F4F0"/>
              </a:solidFill>
              <a:effectLst/>
              <a:uLnTx/>
              <a:uFillTx/>
              <a:latin typeface="Blue Ridge Sans Light" panose="02000004000200060003" pitchFamily="50" charset="0"/>
              <a:ea typeface="ＭＳ Ｐゴシック" charset="0"/>
            </a:endParaRPr>
          </a:p>
        </p:txBody>
      </p:sp>
      <p:sp>
        <p:nvSpPr>
          <p:cNvPr id="14" name="Rectangle 13">
            <a:extLst>
              <a:ext uri="{FF2B5EF4-FFF2-40B4-BE49-F238E27FC236}">
                <a16:creationId xmlns:a16="http://schemas.microsoft.com/office/drawing/2014/main" id="{35BD28A9-0F28-529A-5960-637E26D532B9}"/>
              </a:ext>
            </a:extLst>
          </p:cNvPr>
          <p:cNvSpPr/>
          <p:nvPr/>
        </p:nvSpPr>
        <p:spPr>
          <a:xfrm>
            <a:off x="116541" y="4930588"/>
            <a:ext cx="1255059" cy="1639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7F4F0"/>
              </a:solidFill>
              <a:effectLst/>
              <a:uLnTx/>
              <a:uFillTx/>
              <a:latin typeface="Blue Ridge Sans Light"/>
              <a:ea typeface="+mn-ea"/>
              <a:cs typeface="+mn-cs"/>
            </a:endParaRPr>
          </a:p>
        </p:txBody>
      </p:sp>
      <p:sp>
        <p:nvSpPr>
          <p:cNvPr id="11" name="TextBox 10">
            <a:extLst>
              <a:ext uri="{FF2B5EF4-FFF2-40B4-BE49-F238E27FC236}">
                <a16:creationId xmlns:a16="http://schemas.microsoft.com/office/drawing/2014/main" id="{73E1EE15-1F66-26CE-01AF-B7084B858D85}"/>
              </a:ext>
            </a:extLst>
          </p:cNvPr>
          <p:cNvSpPr txBox="1"/>
          <p:nvPr/>
        </p:nvSpPr>
        <p:spPr>
          <a:xfrm>
            <a:off x="-106978" y="4699755"/>
            <a:ext cx="5120135" cy="461665"/>
          </a:xfrm>
          <a:prstGeom prst="rect">
            <a:avLst/>
          </a:prstGeom>
          <a:noFill/>
        </p:spPr>
        <p:txBody>
          <a:bodyPr wrap="square" rtlCol="0">
            <a:spAutoFit/>
          </a:bodyPr>
          <a:lstStyle/>
          <a:p>
            <a:pPr marL="119063" marR="0" lvl="0" indent="-119063" algn="just" defTabSz="457200" rtl="0" eaLnBrk="1" fontAlgn="base" latinLnBrk="0" hangingPunct="1">
              <a:lnSpc>
                <a:spcPct val="100000"/>
              </a:lnSpc>
              <a:spcBef>
                <a:spcPct val="0"/>
              </a:spcBef>
              <a:spcAft>
                <a:spcPct val="0"/>
              </a:spcAft>
              <a:buClrTx/>
              <a:buSzTx/>
              <a:buFontTx/>
              <a:buNone/>
              <a:tabLst/>
              <a:defRPr/>
            </a:pPr>
            <a:r>
              <a:rPr lang="en-US" sz="800" b="0" i="0" dirty="0">
                <a:solidFill>
                  <a:schemeClr val="accent6"/>
                </a:solidFill>
                <a:effectLst/>
                <a:latin typeface="Blue Ridge Sans Light" panose="02000004000200060003" pitchFamily="50" charset="0"/>
              </a:rPr>
              <a:t>    Preventive care services, as defined by federal regulations, are covered at no charge in-network. Federally-and state-mandated preventive services are available out-of-network, for which members will pay deductible and coinsurance, plus charges over the allowed amount. Visit BlueCrossNC.com/Preventive for more details.</a:t>
            </a:r>
            <a:endParaRPr kumimoji="0" lang="en-US" sz="800" b="0" i="0" u="none" strike="noStrike" kern="1200" cap="none" spc="0" normalizeH="0" baseline="0" noProof="0" dirty="0">
              <a:ln>
                <a:noFill/>
              </a:ln>
              <a:solidFill>
                <a:schemeClr val="accent6"/>
              </a:solidFill>
              <a:effectLst/>
              <a:uLnTx/>
              <a:uFillTx/>
              <a:latin typeface="Blue Ridge Sans Light" panose="02000004000200060003" pitchFamily="50" charset="0"/>
            </a:endParaRPr>
          </a:p>
        </p:txBody>
      </p:sp>
      <p:sp>
        <p:nvSpPr>
          <p:cNvPr id="3" name="Oval 2">
            <a:extLst>
              <a:ext uri="{FF2B5EF4-FFF2-40B4-BE49-F238E27FC236}">
                <a16:creationId xmlns:a16="http://schemas.microsoft.com/office/drawing/2014/main" id="{7F055590-A710-3CA6-91D1-5D8DD18A4C8A}"/>
              </a:ext>
            </a:extLst>
          </p:cNvPr>
          <p:cNvSpPr/>
          <p:nvPr/>
        </p:nvSpPr>
        <p:spPr>
          <a:xfrm>
            <a:off x="3523524" y="1921354"/>
            <a:ext cx="1973738" cy="1982548"/>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C89C74-F368-8024-0FE7-7FA63D401B2F}"/>
              </a:ext>
            </a:extLst>
          </p:cNvPr>
          <p:cNvSpPr txBox="1"/>
          <p:nvPr/>
        </p:nvSpPr>
        <p:spPr>
          <a:xfrm>
            <a:off x="3644939" y="2331363"/>
            <a:ext cx="1730908" cy="1138773"/>
          </a:xfrm>
          <a:prstGeom prst="rect">
            <a:avLst/>
          </a:prstGeom>
          <a:noFill/>
        </p:spPr>
        <p:txBody>
          <a:bodyPr wrap="square" rtlCol="0">
            <a:spAutoFit/>
          </a:bodyPr>
          <a:lstStyle/>
          <a:p>
            <a:pPr algn="ctr"/>
            <a:r>
              <a:rPr lang="en-US" sz="3600" dirty="0">
                <a:solidFill>
                  <a:schemeClr val="bg1"/>
                </a:solidFill>
                <a:latin typeface="Blue Ridge Sans Light" panose="02000004000200060003" pitchFamily="50" charset="0"/>
              </a:rPr>
              <a:t>$0</a:t>
            </a:r>
            <a:r>
              <a:rPr lang="en-US" sz="1600" dirty="0">
                <a:solidFill>
                  <a:schemeClr val="bg1"/>
                </a:solidFill>
                <a:latin typeface="Blue Ridge Sans Light" panose="02000004000200060003" pitchFamily="50" charset="0"/>
              </a:rPr>
              <a:t> </a:t>
            </a:r>
          </a:p>
          <a:p>
            <a:pPr algn="ctr"/>
            <a:r>
              <a:rPr lang="en-US" sz="1600" dirty="0">
                <a:solidFill>
                  <a:schemeClr val="bg1"/>
                </a:solidFill>
                <a:latin typeface="Blue Ridge Sans Light" panose="02000004000200060003" pitchFamily="50" charset="0"/>
              </a:rPr>
              <a:t>at Student Health Services</a:t>
            </a:r>
          </a:p>
        </p:txBody>
      </p:sp>
    </p:spTree>
    <p:extLst>
      <p:ext uri="{BB962C8B-B14F-4D97-AF65-F5344CB8AC3E}">
        <p14:creationId xmlns:p14="http://schemas.microsoft.com/office/powerpoint/2010/main" val="444352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Effect transition="in" filter="fade">
                                      <p:cBhvr>
                                        <p:cTn id="13" dur="500"/>
                                        <p:tgtEl>
                                          <p:spTgt spid="1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animEffect transition="in" filter="fade">
                                      <p:cBhvr>
                                        <p:cTn id="16" dur="500"/>
                                        <p:tgtEl>
                                          <p:spTgt spid="12">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4">
            <a:extLst>
              <a:ext uri="{FF2B5EF4-FFF2-40B4-BE49-F238E27FC236}">
                <a16:creationId xmlns:a16="http://schemas.microsoft.com/office/drawing/2014/main" id="{1E6CD941-E74F-4B85-9FD0-70E8E9519872}"/>
              </a:ext>
            </a:extLst>
          </p:cNvPr>
          <p:cNvGraphicFramePr>
            <a:graphicFrameLocks noGrp="1"/>
          </p:cNvGraphicFramePr>
          <p:nvPr>
            <p:extLst>
              <p:ext uri="{D42A27DB-BD31-4B8C-83A1-F6EECF244321}">
                <p14:modId xmlns:p14="http://schemas.microsoft.com/office/powerpoint/2010/main" val="3555992908"/>
              </p:ext>
            </p:extLst>
          </p:nvPr>
        </p:nvGraphicFramePr>
        <p:xfrm>
          <a:off x="264791" y="1005767"/>
          <a:ext cx="8699772" cy="3383280"/>
        </p:xfrm>
        <a:graphic>
          <a:graphicData uri="http://schemas.openxmlformats.org/drawingml/2006/table">
            <a:tbl>
              <a:tblPr firstRow="1" bandRow="1">
                <a:tableStyleId>{5C22544A-7EE6-4342-B048-85BDC9FD1C3A}</a:tableStyleId>
              </a:tblPr>
              <a:tblGrid>
                <a:gridCol w="2899924">
                  <a:extLst>
                    <a:ext uri="{9D8B030D-6E8A-4147-A177-3AD203B41FA5}">
                      <a16:colId xmlns:a16="http://schemas.microsoft.com/office/drawing/2014/main" val="405318993"/>
                    </a:ext>
                  </a:extLst>
                </a:gridCol>
                <a:gridCol w="2899924">
                  <a:extLst>
                    <a:ext uri="{9D8B030D-6E8A-4147-A177-3AD203B41FA5}">
                      <a16:colId xmlns:a16="http://schemas.microsoft.com/office/drawing/2014/main" val="397699119"/>
                    </a:ext>
                  </a:extLst>
                </a:gridCol>
                <a:gridCol w="2899924">
                  <a:extLst>
                    <a:ext uri="{9D8B030D-6E8A-4147-A177-3AD203B41FA5}">
                      <a16:colId xmlns:a16="http://schemas.microsoft.com/office/drawing/2014/main" val="2865585777"/>
                    </a:ext>
                  </a:extLst>
                </a:gridCol>
              </a:tblGrid>
              <a:tr h="457200">
                <a:tc>
                  <a:txBody>
                    <a:bodyPr/>
                    <a:lstStyle/>
                    <a:p>
                      <a:pPr algn="ctr"/>
                      <a:r>
                        <a:rPr lang="en-US" b="0" dirty="0">
                          <a:latin typeface="Blue Ridge Sans Medium" panose="02000004000200060003" pitchFamily="50" charset="0"/>
                        </a:rPr>
                        <a:t>Benefit</a:t>
                      </a:r>
                    </a:p>
                  </a:txBody>
                  <a:tcPr>
                    <a:solidFill>
                      <a:schemeClr val="tx1"/>
                    </a:solidFill>
                  </a:tcPr>
                </a:tc>
                <a:tc>
                  <a:txBody>
                    <a:bodyPr/>
                    <a:lstStyle/>
                    <a:p>
                      <a:pPr algn="ctr"/>
                      <a:r>
                        <a:rPr lang="en-US" b="0" dirty="0">
                          <a:latin typeface="Blue Ridge Sans Medium" panose="02000004000200060003" pitchFamily="50" charset="0"/>
                        </a:rPr>
                        <a:t>In-Network</a:t>
                      </a:r>
                    </a:p>
                  </a:txBody>
                  <a:tcPr>
                    <a:solidFill>
                      <a:schemeClr val="tx1"/>
                    </a:solidFill>
                  </a:tcPr>
                </a:tc>
                <a:tc>
                  <a:txBody>
                    <a:bodyPr/>
                    <a:lstStyle/>
                    <a:p>
                      <a:pPr algn="ctr"/>
                      <a:r>
                        <a:rPr lang="en-US" b="0" dirty="0">
                          <a:latin typeface="Blue Ridge Sans Medium" panose="02000004000200060003" pitchFamily="50" charset="0"/>
                        </a:rPr>
                        <a:t>Out-of-Network</a:t>
                      </a:r>
                      <a:r>
                        <a:rPr lang="en-US" b="0" baseline="30000" dirty="0">
                          <a:latin typeface="Blue Ridge Sans Medium" panose="02000004000200060003" pitchFamily="50" charset="0"/>
                        </a:rPr>
                        <a:t>1</a:t>
                      </a:r>
                      <a:endParaRPr lang="en-US" b="0" dirty="0">
                        <a:latin typeface="Blue Ridge Sans Medium" panose="02000004000200060003" pitchFamily="50" charset="0"/>
                      </a:endParaRPr>
                    </a:p>
                  </a:txBody>
                  <a:tcPr>
                    <a:solidFill>
                      <a:schemeClr val="tx1"/>
                    </a:solidFill>
                  </a:tcPr>
                </a:tc>
                <a:extLst>
                  <a:ext uri="{0D108BD9-81ED-4DB2-BD59-A6C34878D82A}">
                    <a16:rowId xmlns:a16="http://schemas.microsoft.com/office/drawing/2014/main" val="3725512713"/>
                  </a:ext>
                </a:extLst>
              </a:tr>
              <a:tr h="457200">
                <a:tc>
                  <a:txBody>
                    <a:bodyPr/>
                    <a:lstStyle/>
                    <a:p>
                      <a:r>
                        <a:rPr lang="en-US" dirty="0"/>
                        <a:t>Student Health Center</a:t>
                      </a:r>
                    </a:p>
                  </a:txBody>
                  <a:tcPr>
                    <a:solidFill>
                      <a:srgbClr val="E7F3FC"/>
                    </a:solidFill>
                  </a:tcPr>
                </a:tc>
                <a:tc>
                  <a:txBody>
                    <a:bodyPr/>
                    <a:lstStyle/>
                    <a:p>
                      <a:pPr algn="ctr"/>
                      <a:r>
                        <a:rPr lang="en-US" dirty="0"/>
                        <a:t>$0 copay</a:t>
                      </a:r>
                    </a:p>
                  </a:txBody>
                  <a:tcPr>
                    <a:solidFill>
                      <a:srgbClr val="E7F3FC"/>
                    </a:solidFill>
                  </a:tcPr>
                </a:tc>
                <a:tc>
                  <a:txBody>
                    <a:bodyPr/>
                    <a:lstStyle/>
                    <a:p>
                      <a:pPr algn="ctr"/>
                      <a:r>
                        <a:rPr lang="en-US" dirty="0"/>
                        <a:t>n/a</a:t>
                      </a:r>
                    </a:p>
                  </a:txBody>
                  <a:tcPr>
                    <a:solidFill>
                      <a:srgbClr val="E7F3FC"/>
                    </a:solidFill>
                  </a:tcPr>
                </a:tc>
                <a:extLst>
                  <a:ext uri="{0D108BD9-81ED-4DB2-BD59-A6C34878D82A}">
                    <a16:rowId xmlns:a16="http://schemas.microsoft.com/office/drawing/2014/main" val="2413504628"/>
                  </a:ext>
                </a:extLst>
              </a:tr>
              <a:tr h="457200">
                <a:tc>
                  <a:txBody>
                    <a:bodyPr/>
                    <a:lstStyle/>
                    <a:p>
                      <a:endParaRPr lang="en-US" dirty="0"/>
                    </a:p>
                    <a:p>
                      <a:endParaRPr lang="en-US" dirty="0"/>
                    </a:p>
                  </a:txBody>
                  <a:tcPr>
                    <a:solidFill>
                      <a:srgbClr val="8FCAE7"/>
                    </a:solidFill>
                  </a:tcPr>
                </a:tc>
                <a:tc>
                  <a:txBody>
                    <a:bodyPr/>
                    <a:lstStyle/>
                    <a:p>
                      <a:endParaRPr lang="en-US" dirty="0"/>
                    </a:p>
                  </a:txBody>
                  <a:tcPr>
                    <a:solidFill>
                      <a:srgbClr val="8FCAE7"/>
                    </a:solidFill>
                  </a:tcPr>
                </a:tc>
                <a:tc>
                  <a:txBody>
                    <a:bodyPr/>
                    <a:lstStyle/>
                    <a:p>
                      <a:endParaRPr lang="en-US" dirty="0"/>
                    </a:p>
                  </a:txBody>
                  <a:tcPr>
                    <a:solidFill>
                      <a:srgbClr val="8FCAE7"/>
                    </a:solidFill>
                  </a:tcPr>
                </a:tc>
                <a:extLst>
                  <a:ext uri="{0D108BD9-81ED-4DB2-BD59-A6C34878D82A}">
                    <a16:rowId xmlns:a16="http://schemas.microsoft.com/office/drawing/2014/main" val="2795184377"/>
                  </a:ext>
                </a:extLst>
              </a:tr>
              <a:tr h="45720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27238510"/>
                  </a:ext>
                </a:extLst>
              </a:tr>
              <a:tr h="457200">
                <a:tc>
                  <a:txBody>
                    <a:bodyPr/>
                    <a:lstStyle/>
                    <a:p>
                      <a:endParaRPr lang="en-US" dirty="0"/>
                    </a:p>
                  </a:txBody>
                  <a:tcPr>
                    <a:solidFill>
                      <a:srgbClr val="8FCAE7"/>
                    </a:solidFill>
                  </a:tcPr>
                </a:tc>
                <a:tc>
                  <a:txBody>
                    <a:bodyPr/>
                    <a:lstStyle/>
                    <a:p>
                      <a:endParaRPr lang="en-US" dirty="0"/>
                    </a:p>
                  </a:txBody>
                  <a:tcPr>
                    <a:solidFill>
                      <a:srgbClr val="8FCAE7"/>
                    </a:solidFill>
                  </a:tcPr>
                </a:tc>
                <a:tc>
                  <a:txBody>
                    <a:bodyPr/>
                    <a:lstStyle/>
                    <a:p>
                      <a:endParaRPr lang="en-US" dirty="0"/>
                    </a:p>
                  </a:txBody>
                  <a:tcPr>
                    <a:solidFill>
                      <a:srgbClr val="8FCAE7"/>
                    </a:solidFill>
                  </a:tcPr>
                </a:tc>
                <a:extLst>
                  <a:ext uri="{0D108BD9-81ED-4DB2-BD59-A6C34878D82A}">
                    <a16:rowId xmlns:a16="http://schemas.microsoft.com/office/drawing/2014/main" val="4146101479"/>
                  </a:ext>
                </a:extLst>
              </a:tr>
              <a:tr h="45720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88530065"/>
                  </a:ext>
                </a:extLst>
              </a:tr>
              <a:tr h="457200">
                <a:tc>
                  <a:txBody>
                    <a:bodyPr/>
                    <a:lstStyle/>
                    <a:p>
                      <a:endParaRPr lang="en-US" dirty="0"/>
                    </a:p>
                  </a:txBody>
                  <a:tcPr>
                    <a:solidFill>
                      <a:srgbClr val="8FCAE7"/>
                    </a:solidFill>
                  </a:tcPr>
                </a:tc>
                <a:tc gridSpan="2">
                  <a:txBody>
                    <a:bodyPr/>
                    <a:lstStyle/>
                    <a:p>
                      <a:endParaRPr lang="en-US" dirty="0"/>
                    </a:p>
                  </a:txBody>
                  <a:tcPr>
                    <a:solidFill>
                      <a:srgbClr val="8FCAE7"/>
                    </a:solidFill>
                  </a:tcPr>
                </a:tc>
                <a:tc hMerge="1">
                  <a:txBody>
                    <a:bodyPr/>
                    <a:lstStyle/>
                    <a:p>
                      <a:endParaRPr lang="en-US" dirty="0"/>
                    </a:p>
                  </a:txBody>
                  <a:tcPr>
                    <a:solidFill>
                      <a:srgbClr val="8FCAE7"/>
                    </a:solidFill>
                  </a:tcPr>
                </a:tc>
                <a:extLst>
                  <a:ext uri="{0D108BD9-81ED-4DB2-BD59-A6C34878D82A}">
                    <a16:rowId xmlns:a16="http://schemas.microsoft.com/office/drawing/2014/main" val="310278861"/>
                  </a:ext>
                </a:extLst>
              </a:tr>
            </a:tbl>
          </a:graphicData>
        </a:graphic>
      </p:graphicFrame>
      <p:sp>
        <p:nvSpPr>
          <p:cNvPr id="3" name="Title 2"/>
          <p:cNvSpPr>
            <a:spLocks noGrp="1"/>
          </p:cNvSpPr>
          <p:nvPr>
            <p:ph type="title"/>
          </p:nvPr>
        </p:nvSpPr>
        <p:spPr/>
        <p:txBody>
          <a:bodyPr/>
          <a:lstStyle/>
          <a:p>
            <a:r>
              <a:rPr lang="en-US" dirty="0">
                <a:latin typeface="Blue Ridge Medium" panose="02000004000200060003" pitchFamily="50" charset="0"/>
              </a:rPr>
              <a:t>Copays</a:t>
            </a:r>
          </a:p>
        </p:txBody>
      </p:sp>
      <p:sp>
        <p:nvSpPr>
          <p:cNvPr id="10" name="TextBox 9">
            <a:extLst>
              <a:ext uri="{FF2B5EF4-FFF2-40B4-BE49-F238E27FC236}">
                <a16:creationId xmlns:a16="http://schemas.microsoft.com/office/drawing/2014/main" id="{DE3B9D75-65EA-43FA-BEB0-2258E224ED1B}"/>
              </a:ext>
            </a:extLst>
          </p:cNvPr>
          <p:cNvSpPr txBox="1"/>
          <p:nvPr/>
        </p:nvSpPr>
        <p:spPr>
          <a:xfrm>
            <a:off x="3179826" y="2057258"/>
            <a:ext cx="28407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$90 copay</a:t>
            </a:r>
          </a:p>
        </p:txBody>
      </p:sp>
      <p:sp>
        <p:nvSpPr>
          <p:cNvPr id="11" name="TextBox 10">
            <a:extLst>
              <a:ext uri="{FF2B5EF4-FFF2-40B4-BE49-F238E27FC236}">
                <a16:creationId xmlns:a16="http://schemas.microsoft.com/office/drawing/2014/main" id="{EC839F8F-A038-45D5-A607-18C159D047A0}"/>
              </a:ext>
            </a:extLst>
          </p:cNvPr>
          <p:cNvSpPr txBox="1"/>
          <p:nvPr/>
        </p:nvSpPr>
        <p:spPr>
          <a:xfrm>
            <a:off x="6061381" y="2057258"/>
            <a:ext cx="284326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You pay 60% </a:t>
            </a:r>
          </a:p>
        </p:txBody>
      </p:sp>
      <p:sp>
        <p:nvSpPr>
          <p:cNvPr id="12" name="TextBox 11">
            <a:extLst>
              <a:ext uri="{FF2B5EF4-FFF2-40B4-BE49-F238E27FC236}">
                <a16:creationId xmlns:a16="http://schemas.microsoft.com/office/drawing/2014/main" id="{9BEE2785-A201-4942-B0F6-8E9A2CAFD870}"/>
              </a:ext>
            </a:extLst>
          </p:cNvPr>
          <p:cNvSpPr txBox="1"/>
          <p:nvPr/>
        </p:nvSpPr>
        <p:spPr>
          <a:xfrm>
            <a:off x="3136233" y="3073234"/>
            <a:ext cx="287426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$150 copay</a:t>
            </a:r>
          </a:p>
        </p:txBody>
      </p:sp>
      <p:sp>
        <p:nvSpPr>
          <p:cNvPr id="13" name="TextBox 12">
            <a:extLst>
              <a:ext uri="{FF2B5EF4-FFF2-40B4-BE49-F238E27FC236}">
                <a16:creationId xmlns:a16="http://schemas.microsoft.com/office/drawing/2014/main" id="{85CC02D9-01DD-4076-980B-818484766CDB}"/>
              </a:ext>
            </a:extLst>
          </p:cNvPr>
          <p:cNvSpPr txBox="1"/>
          <p:nvPr/>
        </p:nvSpPr>
        <p:spPr>
          <a:xfrm>
            <a:off x="6057574" y="3070613"/>
            <a:ext cx="28370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You pay 60% </a:t>
            </a:r>
          </a:p>
        </p:txBody>
      </p:sp>
      <p:sp>
        <p:nvSpPr>
          <p:cNvPr id="14" name="TextBox 13">
            <a:extLst>
              <a:ext uri="{FF2B5EF4-FFF2-40B4-BE49-F238E27FC236}">
                <a16:creationId xmlns:a16="http://schemas.microsoft.com/office/drawing/2014/main" id="{37307744-BA7A-48FD-A827-71AB973059BC}"/>
              </a:ext>
            </a:extLst>
          </p:cNvPr>
          <p:cNvSpPr txBox="1"/>
          <p:nvPr/>
        </p:nvSpPr>
        <p:spPr>
          <a:xfrm>
            <a:off x="3158958" y="3511710"/>
            <a:ext cx="283703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$175 copay</a:t>
            </a:r>
          </a:p>
        </p:txBody>
      </p:sp>
      <p:sp>
        <p:nvSpPr>
          <p:cNvPr id="16" name="TextBox 15">
            <a:extLst>
              <a:ext uri="{FF2B5EF4-FFF2-40B4-BE49-F238E27FC236}">
                <a16:creationId xmlns:a16="http://schemas.microsoft.com/office/drawing/2014/main" id="{519AA383-4570-45B1-8926-B3E30415BFA4}"/>
              </a:ext>
            </a:extLst>
          </p:cNvPr>
          <p:cNvSpPr txBox="1"/>
          <p:nvPr/>
        </p:nvSpPr>
        <p:spPr>
          <a:xfrm>
            <a:off x="3166134" y="3971736"/>
            <a:ext cx="571752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$750 copay for 1</a:t>
            </a:r>
            <a:r>
              <a:rPr kumimoji="0" lang="en-US" sz="1800" b="0" i="0" u="none" strike="noStrike" kern="1200" cap="none" spc="0" normalizeH="0" baseline="30000" noProof="0" dirty="0">
                <a:ln>
                  <a:noFill/>
                </a:ln>
                <a:solidFill>
                  <a:srgbClr val="00455E"/>
                </a:solidFill>
                <a:effectLst/>
                <a:uLnTx/>
                <a:uFillTx/>
                <a:latin typeface="Blue Ridge Sans Light" panose="02000004000200060003" pitchFamily="50" charset="0"/>
                <a:ea typeface="ＭＳ Ｐゴシック" charset="0"/>
                <a:cs typeface="+mn-cs"/>
              </a:rPr>
              <a:t>st</a:t>
            </a: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 visit; $1,250 for additional visits</a:t>
            </a:r>
          </a:p>
        </p:txBody>
      </p:sp>
      <p:sp>
        <p:nvSpPr>
          <p:cNvPr id="19" name="TextBox 18">
            <a:extLst>
              <a:ext uri="{FF2B5EF4-FFF2-40B4-BE49-F238E27FC236}">
                <a16:creationId xmlns:a16="http://schemas.microsoft.com/office/drawing/2014/main" id="{537082E5-5B92-4DCE-8C13-D8624F409938}"/>
              </a:ext>
            </a:extLst>
          </p:cNvPr>
          <p:cNvSpPr txBox="1"/>
          <p:nvPr/>
        </p:nvSpPr>
        <p:spPr>
          <a:xfrm>
            <a:off x="235415" y="3070613"/>
            <a:ext cx="28938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Specialist Office Visit</a:t>
            </a:r>
          </a:p>
        </p:txBody>
      </p:sp>
      <p:sp>
        <p:nvSpPr>
          <p:cNvPr id="21" name="TextBox 20">
            <a:extLst>
              <a:ext uri="{FF2B5EF4-FFF2-40B4-BE49-F238E27FC236}">
                <a16:creationId xmlns:a16="http://schemas.microsoft.com/office/drawing/2014/main" id="{9B01F9F1-A683-49A9-82E3-538179F3EA80}"/>
              </a:ext>
            </a:extLst>
          </p:cNvPr>
          <p:cNvSpPr txBox="1"/>
          <p:nvPr/>
        </p:nvSpPr>
        <p:spPr>
          <a:xfrm>
            <a:off x="227451" y="3534329"/>
            <a:ext cx="28895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Urgent Care Visit</a:t>
            </a:r>
          </a:p>
        </p:txBody>
      </p:sp>
      <p:sp>
        <p:nvSpPr>
          <p:cNvPr id="22" name="TextBox 21">
            <a:extLst>
              <a:ext uri="{FF2B5EF4-FFF2-40B4-BE49-F238E27FC236}">
                <a16:creationId xmlns:a16="http://schemas.microsoft.com/office/drawing/2014/main" id="{38E78647-9C52-4519-9A4F-A9AA58FD0C5E}"/>
              </a:ext>
            </a:extLst>
          </p:cNvPr>
          <p:cNvSpPr txBox="1"/>
          <p:nvPr/>
        </p:nvSpPr>
        <p:spPr>
          <a:xfrm>
            <a:off x="237484" y="3971736"/>
            <a:ext cx="28148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Emergency Room Visit</a:t>
            </a:r>
          </a:p>
        </p:txBody>
      </p:sp>
      <p:sp>
        <p:nvSpPr>
          <p:cNvPr id="23" name="TextBox 22">
            <a:extLst>
              <a:ext uri="{FF2B5EF4-FFF2-40B4-BE49-F238E27FC236}">
                <a16:creationId xmlns:a16="http://schemas.microsoft.com/office/drawing/2014/main" id="{8DECBCED-6AB7-4E03-889B-B8A5EFA599E5}"/>
              </a:ext>
            </a:extLst>
          </p:cNvPr>
          <p:cNvSpPr txBox="1"/>
          <p:nvPr/>
        </p:nvSpPr>
        <p:spPr>
          <a:xfrm>
            <a:off x="226782" y="1882165"/>
            <a:ext cx="281482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P</a:t>
            </a:r>
            <a:r>
              <a:rPr lang="en-US" dirty="0" err="1">
                <a:solidFill>
                  <a:srgbClr val="00455E"/>
                </a:solidFill>
                <a:latin typeface="Blue Ridge Sans Light" panose="02000004000200060003" pitchFamily="50" charset="0"/>
                <a:cs typeface="+mn-cs"/>
              </a:rPr>
              <a:t>rimary</a:t>
            </a:r>
            <a:r>
              <a:rPr lang="en-US" dirty="0">
                <a:solidFill>
                  <a:srgbClr val="00455E"/>
                </a:solidFill>
                <a:latin typeface="Blue Ridge Sans Light" panose="02000004000200060003" pitchFamily="50" charset="0"/>
                <a:cs typeface="+mn-cs"/>
              </a:rPr>
              <a:t> Care Provider (PCP) Office Visit</a:t>
            </a:r>
            <a:endPar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endParaRPr>
          </a:p>
        </p:txBody>
      </p:sp>
      <p:sp>
        <p:nvSpPr>
          <p:cNvPr id="4" name="Rectangle 3">
            <a:extLst>
              <a:ext uri="{FF2B5EF4-FFF2-40B4-BE49-F238E27FC236}">
                <a16:creationId xmlns:a16="http://schemas.microsoft.com/office/drawing/2014/main" id="{DF0F3F10-D7BD-4BD7-9FE3-5877B16ABB63}"/>
              </a:ext>
            </a:extLst>
          </p:cNvPr>
          <p:cNvSpPr/>
          <p:nvPr/>
        </p:nvSpPr>
        <p:spPr>
          <a:xfrm>
            <a:off x="3173544" y="1452948"/>
            <a:ext cx="2874264" cy="491373"/>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7E1A94DC-E183-44B8-AFF7-3D9B173C2B64}"/>
              </a:ext>
            </a:extLst>
          </p:cNvPr>
          <p:cNvSpPr/>
          <p:nvPr/>
        </p:nvSpPr>
        <p:spPr>
          <a:xfrm>
            <a:off x="3179827" y="2548242"/>
            <a:ext cx="2874264" cy="466054"/>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6A305A59-7DBB-4186-9E95-0C6ED7C7E3E8}"/>
              </a:ext>
            </a:extLst>
          </p:cNvPr>
          <p:cNvSpPr/>
          <p:nvPr/>
        </p:nvSpPr>
        <p:spPr>
          <a:xfrm>
            <a:off x="3179826" y="3036287"/>
            <a:ext cx="2852795" cy="432831"/>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13E35398-2DE6-457D-9D3E-5AB16C59B216}"/>
              </a:ext>
            </a:extLst>
          </p:cNvPr>
          <p:cNvSpPr/>
          <p:nvPr/>
        </p:nvSpPr>
        <p:spPr>
          <a:xfrm>
            <a:off x="3172240" y="3911273"/>
            <a:ext cx="5798354" cy="458654"/>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E0A8D87-4836-4D42-9224-191CDE0F2713}"/>
              </a:ext>
            </a:extLst>
          </p:cNvPr>
          <p:cNvSpPr/>
          <p:nvPr/>
        </p:nvSpPr>
        <p:spPr>
          <a:xfrm>
            <a:off x="6039620" y="1944320"/>
            <a:ext cx="2923224" cy="1947833"/>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D1E5B2F-D965-4E92-92F0-5DDD74E3FF1C}"/>
              </a:ext>
            </a:extLst>
          </p:cNvPr>
          <p:cNvSpPr txBox="1"/>
          <p:nvPr/>
        </p:nvSpPr>
        <p:spPr>
          <a:xfrm>
            <a:off x="245933" y="2618712"/>
            <a:ext cx="28710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Mental Health Office Visit  </a:t>
            </a:r>
          </a:p>
        </p:txBody>
      </p:sp>
      <p:sp>
        <p:nvSpPr>
          <p:cNvPr id="6" name="TextBox 5">
            <a:extLst>
              <a:ext uri="{FF2B5EF4-FFF2-40B4-BE49-F238E27FC236}">
                <a16:creationId xmlns:a16="http://schemas.microsoft.com/office/drawing/2014/main" id="{648D2C91-AB71-4F07-A5ED-7C9FC1E844A1}"/>
              </a:ext>
            </a:extLst>
          </p:cNvPr>
          <p:cNvSpPr txBox="1"/>
          <p:nvPr/>
        </p:nvSpPr>
        <p:spPr>
          <a:xfrm>
            <a:off x="6069211" y="2600919"/>
            <a:ext cx="28928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You pay 60% </a:t>
            </a:r>
          </a:p>
        </p:txBody>
      </p:sp>
      <p:sp>
        <p:nvSpPr>
          <p:cNvPr id="7" name="TextBox 6">
            <a:extLst>
              <a:ext uri="{FF2B5EF4-FFF2-40B4-BE49-F238E27FC236}">
                <a16:creationId xmlns:a16="http://schemas.microsoft.com/office/drawing/2014/main" id="{BFB14F20-E179-43B7-BFF7-724F3C591116}"/>
              </a:ext>
            </a:extLst>
          </p:cNvPr>
          <p:cNvSpPr txBox="1"/>
          <p:nvPr/>
        </p:nvSpPr>
        <p:spPr>
          <a:xfrm>
            <a:off x="3183121" y="2589923"/>
            <a:ext cx="28487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$10 copay </a:t>
            </a:r>
          </a:p>
        </p:txBody>
      </p:sp>
      <p:sp>
        <p:nvSpPr>
          <p:cNvPr id="26" name="Rectangle 25">
            <a:extLst>
              <a:ext uri="{FF2B5EF4-FFF2-40B4-BE49-F238E27FC236}">
                <a16:creationId xmlns:a16="http://schemas.microsoft.com/office/drawing/2014/main" id="{DC93C7C0-E9C4-4165-AA24-A6CA9B7A93D1}"/>
              </a:ext>
            </a:extLst>
          </p:cNvPr>
          <p:cNvSpPr/>
          <p:nvPr/>
        </p:nvSpPr>
        <p:spPr>
          <a:xfrm>
            <a:off x="3179827" y="1945197"/>
            <a:ext cx="2874264" cy="588006"/>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5AD750BD-B587-481C-B59D-82E449D2AF72}"/>
              </a:ext>
            </a:extLst>
          </p:cNvPr>
          <p:cNvSpPr txBox="1"/>
          <p:nvPr/>
        </p:nvSpPr>
        <p:spPr>
          <a:xfrm>
            <a:off x="6071417" y="3484157"/>
            <a:ext cx="289842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a:t>
            </a:r>
            <a:r>
              <a:rPr lang="en-US" dirty="0">
                <a:solidFill>
                  <a:srgbClr val="00455E"/>
                </a:solidFill>
                <a:latin typeface="Blue Ridge Sans Light" panose="02000004000200060003" pitchFamily="50" charset="0"/>
                <a:cs typeface="+mn-cs"/>
              </a:rPr>
              <a:t>350</a:t>
            </a:r>
            <a:r>
              <a:rPr kumimoji="0" lang="en-US" sz="1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cs typeface="+mn-cs"/>
              </a:rPr>
              <a:t> copay</a:t>
            </a:r>
          </a:p>
        </p:txBody>
      </p:sp>
      <p:sp>
        <p:nvSpPr>
          <p:cNvPr id="2" name="Rectangle 1">
            <a:extLst>
              <a:ext uri="{FF2B5EF4-FFF2-40B4-BE49-F238E27FC236}">
                <a16:creationId xmlns:a16="http://schemas.microsoft.com/office/drawing/2014/main" id="{3B25B4C6-2402-44F5-9053-85DC08895521}"/>
              </a:ext>
            </a:extLst>
          </p:cNvPr>
          <p:cNvSpPr/>
          <p:nvPr/>
        </p:nvSpPr>
        <p:spPr>
          <a:xfrm>
            <a:off x="115503" y="4926489"/>
            <a:ext cx="1280160" cy="146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1C34FEC-12B0-47A0-B820-5DEA08C0C4AC}"/>
              </a:ext>
            </a:extLst>
          </p:cNvPr>
          <p:cNvSpPr txBox="1"/>
          <p:nvPr/>
        </p:nvSpPr>
        <p:spPr>
          <a:xfrm>
            <a:off x="212590" y="4545153"/>
            <a:ext cx="8673594" cy="584775"/>
          </a:xfrm>
          <a:prstGeom prst="rect">
            <a:avLst/>
          </a:prstGeom>
          <a:noFill/>
        </p:spPr>
        <p:txBody>
          <a:bodyPr wrap="square" rtlCol="0">
            <a:spAutoFit/>
          </a:bodyPr>
          <a:lstStyle/>
          <a:p>
            <a:pPr fontAlgn="auto">
              <a:spcBef>
                <a:spcPts val="0"/>
              </a:spcBef>
              <a:spcAft>
                <a:spcPts val="0"/>
              </a:spcAft>
              <a:defRPr/>
            </a:pPr>
            <a:r>
              <a:rPr kumimoji="0" lang="en-US" sz="800" b="0" i="0" u="none" strike="noStrike" kern="1200" cap="none" spc="0" normalizeH="0" baseline="0" noProof="0" dirty="0">
                <a:ln>
                  <a:noFill/>
                </a:ln>
                <a:solidFill>
                  <a:srgbClr val="404040"/>
                </a:solidFill>
                <a:effectLst/>
                <a:uLnTx/>
                <a:uFillTx/>
                <a:latin typeface="Blue Ridge Sans Light" panose="02000004000200060003" pitchFamily="50" charset="0"/>
                <a:ea typeface="ＭＳ Ｐゴシック" charset="0"/>
                <a:cs typeface="+mn-cs"/>
              </a:rPr>
              <a:t>1.   If you visit out-of-network providers, you may be responsible for paying any charges over the allowed amount in addition to any applicable co-pay, deductible, coinsurance, non-covered expenses and certification penalty amounts, if any, except for emergency services in the case of an emergency. Failure to request prior review and obtain certification for inpatient services may result in a full denial of benefits. See your member guide for details.  2. </a:t>
            </a:r>
            <a:r>
              <a:rPr lang="en-US" sz="800" kern="0" dirty="0">
                <a:solidFill>
                  <a:schemeClr val="accent6"/>
                </a:solidFill>
                <a:latin typeface="Blue Ridge Sans Light" panose="02000004000200060003" pitchFamily="50" charset="0"/>
              </a:rPr>
              <a:t>Emergency Room Visit (with or without observation) has a copay.  If you are admitted, you’ll pay coinsurance after you meet your deductible.</a:t>
            </a:r>
          </a:p>
        </p:txBody>
      </p:sp>
      <p:sp>
        <p:nvSpPr>
          <p:cNvPr id="9" name="Rectangle 8">
            <a:extLst>
              <a:ext uri="{FF2B5EF4-FFF2-40B4-BE49-F238E27FC236}">
                <a16:creationId xmlns:a16="http://schemas.microsoft.com/office/drawing/2014/main" id="{BA90BF88-1A16-99BF-BE8D-FF0B49D8587F}"/>
              </a:ext>
            </a:extLst>
          </p:cNvPr>
          <p:cNvSpPr/>
          <p:nvPr/>
        </p:nvSpPr>
        <p:spPr>
          <a:xfrm>
            <a:off x="3173543" y="3484157"/>
            <a:ext cx="2858329" cy="437722"/>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22041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0" grpId="0" animBg="1"/>
      <p:bldP spid="24" grpId="0" animBg="1"/>
      <p:bldP spid="25" grpId="0" animBg="1"/>
      <p:bldP spid="2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eehive&#10;&#10;AI-generated content may be incorrect.">
            <a:extLst>
              <a:ext uri="{FF2B5EF4-FFF2-40B4-BE49-F238E27FC236}">
                <a16:creationId xmlns:a16="http://schemas.microsoft.com/office/drawing/2014/main" id="{71FD7511-DB9B-CBB3-2D45-B9DC45CBD051}"/>
              </a:ext>
            </a:extLst>
          </p:cNvPr>
          <p:cNvPicPr>
            <a:picLocks noChangeAspect="1"/>
          </p:cNvPicPr>
          <p:nvPr/>
        </p:nvPicPr>
        <p:blipFill>
          <a:blip r:embed="rId3"/>
          <a:srcRect r="22004"/>
          <a:stretch/>
        </p:blipFill>
        <p:spPr>
          <a:xfrm>
            <a:off x="0" y="994273"/>
            <a:ext cx="4807131" cy="4159431"/>
          </a:xfrm>
          <a:prstGeom prst="rect">
            <a:avLst/>
          </a:prstGeom>
        </p:spPr>
      </p:pic>
      <p:sp>
        <p:nvSpPr>
          <p:cNvPr id="2" name="Title 1">
            <a:extLst>
              <a:ext uri="{FF2B5EF4-FFF2-40B4-BE49-F238E27FC236}">
                <a16:creationId xmlns:a16="http://schemas.microsoft.com/office/drawing/2014/main" id="{ADECCCDF-028C-1ABE-0684-0D11C9F42C50}"/>
              </a:ext>
            </a:extLst>
          </p:cNvPr>
          <p:cNvSpPr>
            <a:spLocks noGrp="1"/>
          </p:cNvSpPr>
          <p:nvPr>
            <p:ph type="title"/>
          </p:nvPr>
        </p:nvSpPr>
        <p:spPr/>
        <p:txBody>
          <a:bodyPr/>
          <a:lstStyle/>
          <a:p>
            <a:r>
              <a:rPr lang="en-US" dirty="0"/>
              <a:t>Deductible</a:t>
            </a:r>
          </a:p>
        </p:txBody>
      </p:sp>
      <p:sp>
        <p:nvSpPr>
          <p:cNvPr id="4" name="Content Placeholder 3">
            <a:extLst>
              <a:ext uri="{FF2B5EF4-FFF2-40B4-BE49-F238E27FC236}">
                <a16:creationId xmlns:a16="http://schemas.microsoft.com/office/drawing/2014/main" id="{A6C94F7F-1374-E37F-8DBB-DA077579B4EB}"/>
              </a:ext>
            </a:extLst>
          </p:cNvPr>
          <p:cNvSpPr>
            <a:spLocks noGrp="1"/>
          </p:cNvSpPr>
          <p:nvPr>
            <p:ph idx="1"/>
          </p:nvPr>
        </p:nvSpPr>
        <p:spPr>
          <a:xfrm>
            <a:off x="4993080" y="1743479"/>
            <a:ext cx="3724200" cy="2223092"/>
          </a:xfrm>
        </p:spPr>
        <p:txBody>
          <a:bodyPr/>
          <a:lstStyle/>
          <a:p>
            <a:r>
              <a:rPr lang="en-US" dirty="0"/>
              <a:t>Inpatient hospital services</a:t>
            </a:r>
          </a:p>
          <a:p>
            <a:r>
              <a:rPr lang="en-US" dirty="0"/>
              <a:t>Outpatient hospital services</a:t>
            </a:r>
          </a:p>
          <a:p>
            <a:r>
              <a:rPr lang="en-US" dirty="0"/>
              <a:t>Diagnostic imaging</a:t>
            </a:r>
          </a:p>
          <a:p>
            <a:r>
              <a:rPr lang="en-US" dirty="0"/>
              <a:t>Maternity care</a:t>
            </a:r>
          </a:p>
          <a:p>
            <a:r>
              <a:rPr lang="en-US" dirty="0"/>
              <a:t>Home health care</a:t>
            </a:r>
          </a:p>
          <a:p>
            <a:r>
              <a:rPr lang="en-US" dirty="0"/>
              <a:t>Hospice </a:t>
            </a:r>
          </a:p>
          <a:p>
            <a:r>
              <a:rPr lang="en-US" dirty="0"/>
              <a:t>Skilled nursing</a:t>
            </a:r>
          </a:p>
          <a:p>
            <a:r>
              <a:rPr lang="en-US" dirty="0"/>
              <a:t>Durable medical equipment</a:t>
            </a:r>
          </a:p>
          <a:p>
            <a:r>
              <a:rPr lang="en-US" dirty="0"/>
              <a:t>More</a:t>
            </a:r>
          </a:p>
          <a:p>
            <a:endParaRPr lang="en-US" dirty="0"/>
          </a:p>
        </p:txBody>
      </p:sp>
      <p:sp>
        <p:nvSpPr>
          <p:cNvPr id="5" name="Text Placeholder 4">
            <a:extLst>
              <a:ext uri="{FF2B5EF4-FFF2-40B4-BE49-F238E27FC236}">
                <a16:creationId xmlns:a16="http://schemas.microsoft.com/office/drawing/2014/main" id="{FE2CA8F8-CF4B-31EF-4C59-DE65EE8B3EE7}"/>
              </a:ext>
            </a:extLst>
          </p:cNvPr>
          <p:cNvSpPr>
            <a:spLocks noGrp="1"/>
          </p:cNvSpPr>
          <p:nvPr>
            <p:ph type="body" idx="11"/>
          </p:nvPr>
        </p:nvSpPr>
        <p:spPr>
          <a:xfrm>
            <a:off x="4917045" y="1102502"/>
            <a:ext cx="3361221" cy="479822"/>
          </a:xfrm>
        </p:spPr>
        <p:txBody>
          <a:bodyPr>
            <a:noAutofit/>
          </a:bodyPr>
          <a:lstStyle/>
          <a:p>
            <a:r>
              <a:rPr lang="en-US" dirty="0">
                <a:solidFill>
                  <a:schemeClr val="tx1"/>
                </a:solidFill>
              </a:rPr>
              <a:t>Your deductible applies to: </a:t>
            </a:r>
          </a:p>
        </p:txBody>
      </p:sp>
      <p:sp>
        <p:nvSpPr>
          <p:cNvPr id="7" name="TextBox 6">
            <a:extLst>
              <a:ext uri="{FF2B5EF4-FFF2-40B4-BE49-F238E27FC236}">
                <a16:creationId xmlns:a16="http://schemas.microsoft.com/office/drawing/2014/main" id="{C47391F9-9519-EFE0-698B-86BCAB2D49E5}"/>
              </a:ext>
            </a:extLst>
          </p:cNvPr>
          <p:cNvSpPr txBox="1"/>
          <p:nvPr/>
        </p:nvSpPr>
        <p:spPr>
          <a:xfrm>
            <a:off x="0" y="4803865"/>
            <a:ext cx="9083680" cy="349839"/>
          </a:xfrm>
          <a:prstGeom prst="rect">
            <a:avLst/>
          </a:prstGeom>
          <a:solidFill>
            <a:schemeClr val="bg1">
              <a:alpha val="80000"/>
            </a:schemeClr>
          </a:solidFill>
        </p:spPr>
        <p:txBody>
          <a:bodyPr wrap="square" rtlCol="0">
            <a:spAutoFit/>
          </a:bodyP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800" b="0" i="0" u="none" strike="noStrike" kern="1200" cap="none" spc="0" normalizeH="0" baseline="0" noProof="0" dirty="0">
                <a:ln>
                  <a:noFill/>
                </a:ln>
                <a:solidFill>
                  <a:srgbClr val="1D2E35"/>
                </a:solidFill>
                <a:effectLst/>
                <a:uLnTx/>
                <a:uFillTx/>
                <a:latin typeface="Blue Ridge Sans Light" panose="02000004000200060003" pitchFamily="50" charset="0"/>
                <a:ea typeface="Calibri" panose="020F0502020204030204" pitchFamily="34" charset="0"/>
                <a:cs typeface="Arial" panose="020B0604020202020204" pitchFamily="34" charset="0"/>
              </a:rPr>
              <a:t>Deductibles, coinsurance/copayments, limitations and exclusions may apply to this coverage. Further details of coverage, limitations and exclusions, and terms under which the policy can be continued in force will be provided in your Benefit Booklet.</a:t>
            </a:r>
            <a:endParaRPr kumimoji="0" lang="en-US" sz="1100" b="0" i="0" u="none" strike="noStrike" kern="1200" cap="none" spc="0" normalizeH="0" baseline="0" noProof="0" dirty="0">
              <a:ln>
                <a:noFill/>
              </a:ln>
              <a:solidFill>
                <a:srgbClr val="1D2E35"/>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850069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AF92-C142-292E-018A-B2B2BEA81939}"/>
              </a:ext>
            </a:extLst>
          </p:cNvPr>
          <p:cNvSpPr>
            <a:spLocks noGrp="1"/>
          </p:cNvSpPr>
          <p:nvPr>
            <p:ph type="title"/>
          </p:nvPr>
        </p:nvSpPr>
        <p:spPr/>
        <p:txBody>
          <a:bodyPr/>
          <a:lstStyle/>
          <a:p>
            <a:r>
              <a:rPr lang="en-US" dirty="0"/>
              <a:t>Deductible and Coinsurance</a:t>
            </a:r>
          </a:p>
        </p:txBody>
      </p:sp>
      <p:graphicFrame>
        <p:nvGraphicFramePr>
          <p:cNvPr id="9" name="Table 8">
            <a:extLst>
              <a:ext uri="{FF2B5EF4-FFF2-40B4-BE49-F238E27FC236}">
                <a16:creationId xmlns:a16="http://schemas.microsoft.com/office/drawing/2014/main" id="{7D6F5B21-9F46-0DBB-D07E-CB99DB21D51E}"/>
              </a:ext>
            </a:extLst>
          </p:cNvPr>
          <p:cNvGraphicFramePr>
            <a:graphicFrameLocks noGrp="1"/>
          </p:cNvGraphicFramePr>
          <p:nvPr>
            <p:extLst>
              <p:ext uri="{D42A27DB-BD31-4B8C-83A1-F6EECF244321}">
                <p14:modId xmlns:p14="http://schemas.microsoft.com/office/powerpoint/2010/main" val="2009221459"/>
              </p:ext>
            </p:extLst>
          </p:nvPr>
        </p:nvGraphicFramePr>
        <p:xfrm>
          <a:off x="555812" y="1143023"/>
          <a:ext cx="8032377" cy="2671713"/>
        </p:xfrm>
        <a:graphic>
          <a:graphicData uri="http://schemas.openxmlformats.org/drawingml/2006/table">
            <a:tbl>
              <a:tblPr firstRow="1" bandRow="1">
                <a:effectLst>
                  <a:outerShdw blurRad="50800" dist="38100" dir="10800000" algn="r" rotWithShape="0">
                    <a:prstClr val="black">
                      <a:alpha val="40000"/>
                    </a:prstClr>
                  </a:outerShdw>
                </a:effectLst>
              </a:tblPr>
              <a:tblGrid>
                <a:gridCol w="2677459">
                  <a:extLst>
                    <a:ext uri="{9D8B030D-6E8A-4147-A177-3AD203B41FA5}">
                      <a16:colId xmlns:a16="http://schemas.microsoft.com/office/drawing/2014/main" val="2353236331"/>
                    </a:ext>
                  </a:extLst>
                </a:gridCol>
                <a:gridCol w="2677459">
                  <a:extLst>
                    <a:ext uri="{9D8B030D-6E8A-4147-A177-3AD203B41FA5}">
                      <a16:colId xmlns:a16="http://schemas.microsoft.com/office/drawing/2014/main" val="1125505211"/>
                    </a:ext>
                  </a:extLst>
                </a:gridCol>
                <a:gridCol w="2677459">
                  <a:extLst>
                    <a:ext uri="{9D8B030D-6E8A-4147-A177-3AD203B41FA5}">
                      <a16:colId xmlns:a16="http://schemas.microsoft.com/office/drawing/2014/main" val="367531152"/>
                    </a:ext>
                  </a:extLst>
                </a:gridCol>
              </a:tblGrid>
              <a:tr h="334537">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endParaRPr lang="en-US" sz="1600" dirty="0">
                        <a:latin typeface="Blue Ridge Sans Light" panose="02000004000200060003" pitchFamily="50" charset="0"/>
                      </a:endParaRP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FCAE7"/>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600" b="0" dirty="0">
                          <a:solidFill>
                            <a:schemeClr val="tx1"/>
                          </a:solidFill>
                          <a:latin typeface="Blue Ridge Sans Light" panose="02000004000200060003" pitchFamily="50" charset="0"/>
                        </a:rPr>
                        <a:t>In-Network</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FCAE7"/>
                    </a:solidFill>
                  </a:tcPr>
                </a:tc>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r>
                        <a:rPr lang="en-US" sz="1600" b="0" dirty="0">
                          <a:solidFill>
                            <a:schemeClr val="tx1"/>
                          </a:solidFill>
                          <a:latin typeface="Blue Ridge Sans Light" panose="02000004000200060003" pitchFamily="50" charset="0"/>
                        </a:rPr>
                        <a:t>Out-of-Network</a:t>
                      </a:r>
                      <a:r>
                        <a:rPr lang="en-US" sz="1600" b="0" baseline="30000" dirty="0">
                          <a:solidFill>
                            <a:schemeClr val="tx1"/>
                          </a:solidFill>
                          <a:latin typeface="Blue Ridge Sans Light" panose="02000004000200060003" pitchFamily="50" charset="0"/>
                        </a:rPr>
                        <a:t>1</a:t>
                      </a:r>
                      <a:endParaRPr lang="en-US" sz="1600" b="0" dirty="0">
                        <a:solidFill>
                          <a:schemeClr val="tx1"/>
                        </a:solidFill>
                        <a:latin typeface="Blue Ridge Sans Light" panose="02000004000200060003" pitchFamily="50" charset="0"/>
                      </a:endParaRP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FCAE7"/>
                    </a:solidFill>
                  </a:tcPr>
                </a:tc>
                <a:extLst>
                  <a:ext uri="{0D108BD9-81ED-4DB2-BD59-A6C34878D82A}">
                    <a16:rowId xmlns:a16="http://schemas.microsoft.com/office/drawing/2014/main" val="279514760"/>
                  </a:ext>
                </a:extLst>
              </a:tr>
              <a:tr h="334537">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bg1"/>
                          </a:solidFill>
                          <a:latin typeface="Blue Ridge Sans Light" panose="02000004000200060003" pitchFamily="50" charset="0"/>
                        </a:rPr>
                        <a:t>First, you’ll meet your deductible</a:t>
                      </a:r>
                    </a:p>
                  </a:txBody>
                  <a:tcPr marL="82488" marR="82488" marT="41244" marB="4124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5172"/>
                    </a:solidFill>
                  </a:tcPr>
                </a:tc>
                <a:tc hMerge="1">
                  <a:txBody>
                    <a:bodyPr/>
                    <a:lstStyle/>
                    <a:p>
                      <a:endParaRPr lang="en-US" dirty="0"/>
                    </a:p>
                  </a:txBody>
                  <a:tcPr>
                    <a:solidFill>
                      <a:schemeClr val="accent5"/>
                    </a:solidFill>
                  </a:tcPr>
                </a:tc>
                <a:tc hMerge="1">
                  <a:txBody>
                    <a:bodyPr/>
                    <a:lstStyle/>
                    <a:p>
                      <a:endParaRPr lang="en-US" dirty="0"/>
                    </a:p>
                  </a:txBody>
                  <a:tcPr>
                    <a:solidFill>
                      <a:schemeClr val="accent5"/>
                    </a:solidFill>
                  </a:tcPr>
                </a:tc>
                <a:extLst>
                  <a:ext uri="{0D108BD9-81ED-4DB2-BD59-A6C34878D82A}">
                    <a16:rowId xmlns:a16="http://schemas.microsoft.com/office/drawing/2014/main" val="343589362"/>
                  </a:ext>
                </a:extLst>
              </a:tr>
              <a:tr h="334537">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Individual</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tx1"/>
                          </a:solidFill>
                          <a:latin typeface="Blue Ridge Sans Light" panose="02000004000200060003" pitchFamily="50" charset="0"/>
                        </a:rPr>
                        <a:t>$2,000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tx1"/>
                          </a:solidFill>
                          <a:latin typeface="Blue Ridge Sans Light" panose="02000004000200060003" pitchFamily="50" charset="0"/>
                        </a:rPr>
                        <a:t>$4,000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extLst>
                  <a:ext uri="{0D108BD9-81ED-4DB2-BD59-A6C34878D82A}">
                    <a16:rowId xmlns:a16="http://schemas.microsoft.com/office/drawing/2014/main" val="1029146491"/>
                  </a:ext>
                </a:extLst>
              </a:tr>
              <a:tr h="334537">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bg1"/>
                          </a:solidFill>
                          <a:latin typeface="Blue Ridge Sans Light" panose="02000004000200060003" pitchFamily="50" charset="0"/>
                        </a:rPr>
                        <a:t>Then you’ll pay…</a:t>
                      </a:r>
                    </a:p>
                  </a:txBody>
                  <a:tcPr marL="82488" marR="82488" marT="41244" marB="41244">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5172"/>
                    </a:solidFill>
                  </a:tcPr>
                </a:tc>
                <a:tc hMerge="1">
                  <a:txBody>
                    <a:bodyPr/>
                    <a:lstStyle/>
                    <a:p>
                      <a:endParaRPr lang="en-US" dirty="0"/>
                    </a:p>
                  </a:txBody>
                  <a:tcPr>
                    <a:solidFill>
                      <a:schemeClr val="accent5"/>
                    </a:solidFill>
                  </a:tcPr>
                </a:tc>
                <a:tc hMerge="1">
                  <a:txBody>
                    <a:bodyPr/>
                    <a:lstStyle/>
                    <a:p>
                      <a:endParaRPr lang="en-US" dirty="0"/>
                    </a:p>
                  </a:txBody>
                  <a:tcPr>
                    <a:solidFill>
                      <a:schemeClr val="accent5"/>
                    </a:solidFill>
                  </a:tcPr>
                </a:tc>
                <a:extLst>
                  <a:ext uri="{0D108BD9-81ED-4DB2-BD59-A6C34878D82A}">
                    <a16:rowId xmlns:a16="http://schemas.microsoft.com/office/drawing/2014/main" val="2774569657"/>
                  </a:ext>
                </a:extLst>
              </a:tr>
              <a:tr h="334537">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Coinsurance</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40%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60%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extLst>
                  <a:ext uri="{0D108BD9-81ED-4DB2-BD59-A6C34878D82A}">
                    <a16:rowId xmlns:a16="http://schemas.microsoft.com/office/drawing/2014/main" val="3689472339"/>
                  </a:ext>
                </a:extLst>
              </a:tr>
              <a:tr h="334537">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bg1"/>
                          </a:solidFill>
                          <a:latin typeface="Blue Ridge Sans Light" panose="02000004000200060003" pitchFamily="50" charset="0"/>
                        </a:rPr>
                        <a:t>Until you reach your total out-of-pocket limit</a:t>
                      </a:r>
                      <a:r>
                        <a:rPr lang="en-US" sz="1600" baseline="30000" dirty="0">
                          <a:solidFill>
                            <a:schemeClr val="bg1"/>
                          </a:solidFill>
                          <a:latin typeface="Blue Ridge Sans Light" panose="02000004000200060003" pitchFamily="50" charset="0"/>
                        </a:rPr>
                        <a:t>2</a:t>
                      </a:r>
                      <a:endParaRPr lang="en-US" sz="1600" dirty="0">
                        <a:solidFill>
                          <a:schemeClr val="bg1"/>
                        </a:solidFill>
                        <a:latin typeface="Blue Ridge Sans Light" panose="02000004000200060003" pitchFamily="50" charset="0"/>
                      </a:endParaRP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5172"/>
                    </a:solidFill>
                  </a:tcPr>
                </a:tc>
                <a:tc hMerge="1">
                  <a:txBody>
                    <a:bodyPr/>
                    <a:lstStyle/>
                    <a:p>
                      <a:endParaRPr lang="en-US" dirty="0"/>
                    </a:p>
                  </a:txBody>
                  <a:tcPr>
                    <a:solidFill>
                      <a:schemeClr val="accent5"/>
                    </a:solidFill>
                  </a:tcPr>
                </a:tc>
                <a:tc hMerge="1">
                  <a:txBody>
                    <a:bodyPr/>
                    <a:lstStyle/>
                    <a:p>
                      <a:endParaRPr lang="en-US" dirty="0"/>
                    </a:p>
                  </a:txBody>
                  <a:tcPr>
                    <a:solidFill>
                      <a:schemeClr val="accent5"/>
                    </a:solidFill>
                  </a:tcPr>
                </a:tc>
                <a:extLst>
                  <a:ext uri="{0D108BD9-81ED-4DB2-BD59-A6C34878D82A}">
                    <a16:rowId xmlns:a16="http://schemas.microsoft.com/office/drawing/2014/main" val="1092507420"/>
                  </a:ext>
                </a:extLst>
              </a:tr>
              <a:tr h="334537">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Individual</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$9,600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latin typeface="Blue Ridge Sans Light" panose="02000004000200060003" pitchFamily="50" charset="0"/>
                        </a:rPr>
                        <a:t>$</a:t>
                      </a:r>
                      <a:r>
                        <a:rPr lang="en-US" sz="1600" dirty="0">
                          <a:solidFill>
                            <a:schemeClr val="tx1"/>
                          </a:solidFill>
                          <a:latin typeface="Blue Ridge Sans Light" panose="02000004000200060003" pitchFamily="50" charset="0"/>
                        </a:rPr>
                        <a:t>19,200</a:t>
                      </a:r>
                    </a:p>
                  </a:txBody>
                  <a:tcPr marL="82488" marR="82488" marT="41244" marB="4124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FCAE7">
                        <a:lumMod val="20000"/>
                        <a:lumOff val="80000"/>
                      </a:srgbClr>
                    </a:solidFill>
                  </a:tcPr>
                </a:tc>
                <a:extLst>
                  <a:ext uri="{0D108BD9-81ED-4DB2-BD59-A6C34878D82A}">
                    <a16:rowId xmlns:a16="http://schemas.microsoft.com/office/drawing/2014/main" val="706771200"/>
                  </a:ext>
                </a:extLst>
              </a:tr>
              <a:tr h="329954">
                <a:tc gridSpan="3">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1600" dirty="0">
                          <a:solidFill>
                            <a:schemeClr val="bg1"/>
                          </a:solidFill>
                          <a:latin typeface="Blue Ridge Sans Light" panose="02000004000200060003" pitchFamily="50" charset="0"/>
                        </a:rPr>
                        <a:t>Then the plan pays 100%</a:t>
                      </a:r>
                      <a:r>
                        <a:rPr lang="en-US" sz="1600" baseline="30000" dirty="0">
                          <a:solidFill>
                            <a:schemeClr val="bg1"/>
                          </a:solidFill>
                          <a:latin typeface="Blue Ridge Sans Light" panose="02000004000200060003" pitchFamily="50" charset="0"/>
                        </a:rPr>
                        <a:t>3</a:t>
                      </a:r>
                      <a:r>
                        <a:rPr lang="en-US" sz="1600" dirty="0">
                          <a:solidFill>
                            <a:schemeClr val="bg1"/>
                          </a:solidFill>
                          <a:latin typeface="Blue Ridge Sans Light" panose="02000004000200060003" pitchFamily="50" charset="0"/>
                        </a:rPr>
                        <a:t> for the rest of the plan year.</a:t>
                      </a:r>
                    </a:p>
                  </a:txBody>
                  <a:tcPr marL="82488" marR="82488" marT="41244" marB="41244">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5172"/>
                    </a:solidFill>
                  </a:tcPr>
                </a:tc>
                <a:tc hMerge="1">
                  <a:txBody>
                    <a:bodyPr/>
                    <a:lstStyle/>
                    <a:p>
                      <a:endParaRPr lang="en-US" dirty="0"/>
                    </a:p>
                  </a:txBody>
                  <a:tcPr>
                    <a:solidFill>
                      <a:schemeClr val="accent5"/>
                    </a:solidFill>
                  </a:tcPr>
                </a:tc>
                <a:tc hMerge="1">
                  <a:txBody>
                    <a:bodyPr/>
                    <a:lstStyle/>
                    <a:p>
                      <a:endParaRPr lang="en-US" dirty="0"/>
                    </a:p>
                  </a:txBody>
                  <a:tcPr>
                    <a:solidFill>
                      <a:schemeClr val="accent5"/>
                    </a:solidFill>
                  </a:tcPr>
                </a:tc>
                <a:extLst>
                  <a:ext uri="{0D108BD9-81ED-4DB2-BD59-A6C34878D82A}">
                    <a16:rowId xmlns:a16="http://schemas.microsoft.com/office/drawing/2014/main" val="1920916625"/>
                  </a:ext>
                </a:extLst>
              </a:tr>
            </a:tbl>
          </a:graphicData>
        </a:graphic>
      </p:graphicFrame>
      <p:sp>
        <p:nvSpPr>
          <p:cNvPr id="3" name="Rectangle 2">
            <a:extLst>
              <a:ext uri="{FF2B5EF4-FFF2-40B4-BE49-F238E27FC236}">
                <a16:creationId xmlns:a16="http://schemas.microsoft.com/office/drawing/2014/main" id="{E7C3F1E1-B752-17BA-D5D0-2AF1C26C3E5D}"/>
              </a:ext>
            </a:extLst>
          </p:cNvPr>
          <p:cNvSpPr/>
          <p:nvPr/>
        </p:nvSpPr>
        <p:spPr>
          <a:xfrm>
            <a:off x="95794" y="4868091"/>
            <a:ext cx="1341120" cy="226474"/>
          </a:xfrm>
          <a:prstGeom prst="rect">
            <a:avLst/>
          </a:prstGeom>
          <a:solidFill>
            <a:srgbClr val="F7F4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7F4F0"/>
              </a:solidFill>
              <a:effectLst/>
              <a:uLnTx/>
              <a:uFillTx/>
              <a:latin typeface="Blue Ridge Sans Light"/>
              <a:ea typeface="+mn-ea"/>
              <a:cs typeface="+mn-cs"/>
            </a:endParaRPr>
          </a:p>
        </p:txBody>
      </p:sp>
      <p:sp>
        <p:nvSpPr>
          <p:cNvPr id="10" name="TextBox 9">
            <a:extLst>
              <a:ext uri="{FF2B5EF4-FFF2-40B4-BE49-F238E27FC236}">
                <a16:creationId xmlns:a16="http://schemas.microsoft.com/office/drawing/2014/main" id="{97E5F9C1-0CB2-1E27-6EC6-7B53D587CDD3}"/>
              </a:ext>
            </a:extLst>
          </p:cNvPr>
          <p:cNvSpPr txBox="1"/>
          <p:nvPr/>
        </p:nvSpPr>
        <p:spPr>
          <a:xfrm>
            <a:off x="154164" y="4509790"/>
            <a:ext cx="8335412" cy="584775"/>
          </a:xfrm>
          <a:prstGeom prst="rect">
            <a:avLst/>
          </a:prstGeom>
          <a:noFill/>
        </p:spPr>
        <p:txBody>
          <a:bodyPr wrap="square" rtlCol="0">
            <a:spAutoFit/>
          </a:bodyPr>
          <a:lstStyle/>
          <a:p>
            <a:pPr marL="225425" marR="0" lvl="0" indent="6350" algn="just"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474746"/>
                </a:solidFill>
                <a:effectLst/>
                <a:uLnTx/>
                <a:uFillTx/>
                <a:latin typeface="Blue Ridge Sans Light" panose="02000004000200060003" pitchFamily="50" charset="0"/>
                <a:ea typeface="ＭＳ Ｐゴシック" charset="0"/>
              </a:rPr>
              <a:t>1. If you visit out-of-network providers, you may be responsible for paying any charges over the allowed amount in addition to any applicable copay, deductible, coinsurance, non-covered expenses and certification penalty amounts, if any, except for emergency services in the case of an emergency. Failure to request prior review and obtain certification for inpatient services may result in a full denial of benefits. </a:t>
            </a:r>
            <a:r>
              <a:rPr kumimoji="0" lang="en-US" sz="800" b="0" i="0" u="none" strike="noStrike" kern="1200" cap="none" spc="0" normalizeH="0" baseline="0" noProof="0" dirty="0">
                <a:ln>
                  <a:noFill/>
                </a:ln>
                <a:solidFill>
                  <a:srgbClr val="00455E"/>
                </a:solidFill>
                <a:effectLst/>
                <a:uLnTx/>
                <a:uFillTx/>
                <a:latin typeface="Blue Ridge Sans Light" panose="02000004000200060003" pitchFamily="50" charset="0"/>
                <a:ea typeface="ＭＳ Ｐゴシック" charset="0"/>
              </a:rPr>
              <a:t>2. </a:t>
            </a:r>
            <a:r>
              <a:rPr kumimoji="0" lang="en-US" sz="800" b="0" i="0" u="none" strike="noStrike" kern="1200" cap="none" spc="0" normalizeH="0" baseline="0" noProof="0" dirty="0">
                <a:ln>
                  <a:noFill/>
                </a:ln>
                <a:solidFill>
                  <a:srgbClr val="474746"/>
                </a:solidFill>
                <a:effectLst/>
                <a:uLnTx/>
                <a:uFillTx/>
                <a:latin typeface="Blue Ridge Sans Light" panose="02000004000200060003" pitchFamily="50" charset="0"/>
                <a:ea typeface="ＭＳ Ｐゴシック" charset="0"/>
              </a:rPr>
              <a:t>Your total out-of-pocket limit includes your deductible, coinsurance and copays, if applicable. 3. Once you reach your total out-of-pocket limit, your plan pays 100% of covered services for the rest of the plan year.</a:t>
            </a:r>
          </a:p>
        </p:txBody>
      </p:sp>
      <p:sp>
        <p:nvSpPr>
          <p:cNvPr id="4" name="Rectangle 3">
            <a:extLst>
              <a:ext uri="{FF2B5EF4-FFF2-40B4-BE49-F238E27FC236}">
                <a16:creationId xmlns:a16="http://schemas.microsoft.com/office/drawing/2014/main" id="{7C1EE044-055D-898A-CDD6-AB8759624008}"/>
              </a:ext>
            </a:extLst>
          </p:cNvPr>
          <p:cNvSpPr/>
          <p:nvPr/>
        </p:nvSpPr>
        <p:spPr>
          <a:xfrm>
            <a:off x="3235125" y="1826191"/>
            <a:ext cx="2673749" cy="319398"/>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5EC9FF3E-EE03-BD8E-AC52-D6EE14AE3C86}"/>
              </a:ext>
            </a:extLst>
          </p:cNvPr>
          <p:cNvSpPr/>
          <p:nvPr/>
        </p:nvSpPr>
        <p:spPr>
          <a:xfrm>
            <a:off x="3235125" y="2473951"/>
            <a:ext cx="2673749" cy="352004"/>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8A8D0297-FCAA-3A63-F2EA-CE2AF13CBEA5}"/>
              </a:ext>
            </a:extLst>
          </p:cNvPr>
          <p:cNvSpPr/>
          <p:nvPr/>
        </p:nvSpPr>
        <p:spPr>
          <a:xfrm>
            <a:off x="3235125" y="3150287"/>
            <a:ext cx="2673749" cy="319398"/>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18AF4EDA-A343-782C-3895-9EE390C82980}"/>
              </a:ext>
            </a:extLst>
          </p:cNvPr>
          <p:cNvSpPr/>
          <p:nvPr/>
        </p:nvSpPr>
        <p:spPr>
          <a:xfrm>
            <a:off x="5954360" y="1826191"/>
            <a:ext cx="2633828" cy="1643494"/>
          </a:xfrm>
          <a:prstGeom prst="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74987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2F966-BD13-7C9E-AC5F-24D062EF6CDB}"/>
              </a:ext>
            </a:extLst>
          </p:cNvPr>
          <p:cNvSpPr>
            <a:spLocks noGrp="1"/>
          </p:cNvSpPr>
          <p:nvPr>
            <p:ph type="title"/>
          </p:nvPr>
        </p:nvSpPr>
        <p:spPr/>
        <p:txBody>
          <a:bodyPr/>
          <a:lstStyle/>
          <a:p>
            <a:r>
              <a:rPr lang="en-US"/>
              <a:t>Prescription Drug Benefits</a:t>
            </a:r>
          </a:p>
        </p:txBody>
      </p:sp>
    </p:spTree>
    <p:extLst>
      <p:ext uri="{BB962C8B-B14F-4D97-AF65-F5344CB8AC3E}">
        <p14:creationId xmlns:p14="http://schemas.microsoft.com/office/powerpoint/2010/main" val="2125106492"/>
      </p:ext>
    </p:extLst>
  </p:cSld>
  <p:clrMapOvr>
    <a:masterClrMapping/>
  </p:clrMapOvr>
  <p:transition spd="med">
    <p:fade/>
  </p:transition>
</p:sld>
</file>

<file path=ppt/theme/theme1.xml><?xml version="1.0" encoding="utf-8"?>
<a:theme xmlns:a="http://schemas.openxmlformats.org/drawingml/2006/main" name="BCBSNC Presentation Template">
  <a:themeElements>
    <a:clrScheme name="Blue Cross NC Theme Colors">
      <a:dk1>
        <a:srgbClr val="00455E"/>
      </a:dk1>
      <a:lt1>
        <a:srgbClr val="F7F4F0"/>
      </a:lt1>
      <a:dk2>
        <a:srgbClr val="17759F"/>
      </a:dk2>
      <a:lt2>
        <a:srgbClr val="94B1BA"/>
      </a:lt2>
      <a:accent1>
        <a:srgbClr val="05B8EF"/>
      </a:accent1>
      <a:accent2>
        <a:srgbClr val="F0B23B"/>
      </a:accent2>
      <a:accent3>
        <a:srgbClr val="B94927"/>
      </a:accent3>
      <a:accent4>
        <a:srgbClr val="226139"/>
      </a:accent4>
      <a:accent5>
        <a:srgbClr val="532753"/>
      </a:accent5>
      <a:accent6>
        <a:srgbClr val="1D2E35"/>
      </a:accent6>
      <a:hlink>
        <a:srgbClr val="05B8EF"/>
      </a:hlink>
      <a:folHlink>
        <a:srgbClr val="05B8EF"/>
      </a:folHlink>
    </a:clrScheme>
    <a:fontScheme name="BlueCrossN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1).pptx" id="{DA80043A-6261-4303-9019-26BFC7281574}" vid="{55980C41-911B-43D8-A50B-F7A8FD717F92}"/>
    </a:ext>
  </a:extLst>
</a:theme>
</file>

<file path=ppt/theme/theme2.xml><?xml version="1.0" encoding="utf-8"?>
<a:theme xmlns:a="http://schemas.openxmlformats.org/drawingml/2006/main" name="1_BCBSNC Presentation Template">
  <a:themeElements>
    <a:clrScheme name="Blue Cross NC Theme Colors">
      <a:dk1>
        <a:srgbClr val="00455E"/>
      </a:dk1>
      <a:lt1>
        <a:srgbClr val="F7F4F0"/>
      </a:lt1>
      <a:dk2>
        <a:srgbClr val="17759F"/>
      </a:dk2>
      <a:lt2>
        <a:srgbClr val="94B1BA"/>
      </a:lt2>
      <a:accent1>
        <a:srgbClr val="05B8EF"/>
      </a:accent1>
      <a:accent2>
        <a:srgbClr val="F0B23B"/>
      </a:accent2>
      <a:accent3>
        <a:srgbClr val="B94927"/>
      </a:accent3>
      <a:accent4>
        <a:srgbClr val="226139"/>
      </a:accent4>
      <a:accent5>
        <a:srgbClr val="532753"/>
      </a:accent5>
      <a:accent6>
        <a:srgbClr val="1D2E35"/>
      </a:accent6>
      <a:hlink>
        <a:srgbClr val="05B8EF"/>
      </a:hlink>
      <a:folHlink>
        <a:srgbClr val="05B8EF"/>
      </a:folHlink>
    </a:clrScheme>
    <a:fontScheme name="BlueCrossN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CBSNC Presentation Template">
  <a:themeElements>
    <a:clrScheme name="Blue Cross NC Theme Colors">
      <a:dk1>
        <a:srgbClr val="00455E"/>
      </a:dk1>
      <a:lt1>
        <a:srgbClr val="F7F4F0"/>
      </a:lt1>
      <a:dk2>
        <a:srgbClr val="17759F"/>
      </a:dk2>
      <a:lt2>
        <a:srgbClr val="94B1BA"/>
      </a:lt2>
      <a:accent1>
        <a:srgbClr val="05B8EF"/>
      </a:accent1>
      <a:accent2>
        <a:srgbClr val="F0B23B"/>
      </a:accent2>
      <a:accent3>
        <a:srgbClr val="B94927"/>
      </a:accent3>
      <a:accent4>
        <a:srgbClr val="226139"/>
      </a:accent4>
      <a:accent5>
        <a:srgbClr val="532753"/>
      </a:accent5>
      <a:accent6>
        <a:srgbClr val="1D2E35"/>
      </a:accent6>
      <a:hlink>
        <a:srgbClr val="05B8EF"/>
      </a:hlink>
      <a:folHlink>
        <a:srgbClr val="05B8EF"/>
      </a:folHlink>
    </a:clrScheme>
    <a:fontScheme name="New branding">
      <a:majorFont>
        <a:latin typeface="Blue Ridge Sans Medium"/>
        <a:ea typeface=""/>
        <a:cs typeface=""/>
      </a:majorFont>
      <a:minorFont>
        <a:latin typeface="Blue Ridge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BCBSNC Presentation Template">
  <a:themeElements>
    <a:clrScheme name="Blue Cross NC Theme Colors">
      <a:dk1>
        <a:srgbClr val="00455E"/>
      </a:dk1>
      <a:lt1>
        <a:srgbClr val="F7F4F0"/>
      </a:lt1>
      <a:dk2>
        <a:srgbClr val="17759F"/>
      </a:dk2>
      <a:lt2>
        <a:srgbClr val="94B1BA"/>
      </a:lt2>
      <a:accent1>
        <a:srgbClr val="05B8EF"/>
      </a:accent1>
      <a:accent2>
        <a:srgbClr val="F0B23B"/>
      </a:accent2>
      <a:accent3>
        <a:srgbClr val="B94927"/>
      </a:accent3>
      <a:accent4>
        <a:srgbClr val="226139"/>
      </a:accent4>
      <a:accent5>
        <a:srgbClr val="532753"/>
      </a:accent5>
      <a:accent6>
        <a:srgbClr val="1D2E35"/>
      </a:accent6>
      <a:hlink>
        <a:srgbClr val="05B8EF"/>
      </a:hlink>
      <a:folHlink>
        <a:srgbClr val="05B8EF"/>
      </a:folHlink>
    </a:clrScheme>
    <a:fontScheme name="BlueCrossN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45842 Blue Cross NC Presentation Template 2024 Revised.pptx" id="{7BCBAC48-7AEE-5447-A10E-0FF1BAB619E0}" vid="{21C1923A-1233-254E-9B04-1EB68283CF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b471c34-03b7-4710-9d62-531ab37e5f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F6A1F90F117C42AEF3D32047DF6587" ma:contentTypeVersion="16" ma:contentTypeDescription="Create a new document." ma:contentTypeScope="" ma:versionID="c818da217ac37f4adbc5d32364344ebf">
  <xsd:schema xmlns:xsd="http://www.w3.org/2001/XMLSchema" xmlns:xs="http://www.w3.org/2001/XMLSchema" xmlns:p="http://schemas.microsoft.com/office/2006/metadata/properties" xmlns:ns3="3b471c34-03b7-4710-9d62-531ab37e5f59" xmlns:ns4="a85d0b9a-c6f1-4296-8a5c-fdbc51d8e3c5" targetNamespace="http://schemas.microsoft.com/office/2006/metadata/properties" ma:root="true" ma:fieldsID="99c26e924652dfad6b066d69aaa94696" ns3:_="" ns4:_="">
    <xsd:import namespace="3b471c34-03b7-4710-9d62-531ab37e5f59"/>
    <xsd:import namespace="a85d0b9a-c6f1-4296-8a5c-fdbc51d8e3c5"/>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471c34-03b7-4710-9d62-531ab37e5f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5d0b9a-c6f1-4296-8a5c-fdbc51d8e3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D1615-0306-4D70-89D4-B1B131496C54}">
  <ds:schemaRefs>
    <ds:schemaRef ds:uri="http://schemas.microsoft.com/office/2006/metadata/properties"/>
    <ds:schemaRef ds:uri="3b471c34-03b7-4710-9d62-531ab37e5f59"/>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85d0b9a-c6f1-4296-8a5c-fdbc51d8e3c5"/>
    <ds:schemaRef ds:uri="http://purl.org/dc/dcmitype/"/>
  </ds:schemaRefs>
</ds:datastoreItem>
</file>

<file path=customXml/itemProps2.xml><?xml version="1.0" encoding="utf-8"?>
<ds:datastoreItem xmlns:ds="http://schemas.openxmlformats.org/officeDocument/2006/customXml" ds:itemID="{1F9D9D4F-9FAC-44FE-8B6F-A59800310DAE}">
  <ds:schemaRefs>
    <ds:schemaRef ds:uri="http://schemas.microsoft.com/sharepoint/v3/contenttype/forms"/>
  </ds:schemaRefs>
</ds:datastoreItem>
</file>

<file path=customXml/itemProps3.xml><?xml version="1.0" encoding="utf-8"?>
<ds:datastoreItem xmlns:ds="http://schemas.openxmlformats.org/officeDocument/2006/customXml" ds:itemID="{FD43DEFE-316E-4006-B9BC-195FBE65E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471c34-03b7-4710-9d62-531ab37e5f59"/>
    <ds:schemaRef ds:uri="a85d0b9a-c6f1-4296-8a5c-fdbc51d8e3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554e7b2-e668-4c1c-8d27-3b12f5c733ac}" enabled="0" method="" siteId="{8554e7b2-e668-4c1c-8d27-3b12f5c733ac}" removed="1"/>
</clbl:labelList>
</file>

<file path=docProps/app.xml><?xml version="1.0" encoding="utf-8"?>
<Properties xmlns="http://schemas.openxmlformats.org/officeDocument/2006/extended-properties" xmlns:vt="http://schemas.openxmlformats.org/officeDocument/2006/docPropsVTypes">
  <Template>blank</Template>
  <TotalTime>525</TotalTime>
  <Words>4768</Words>
  <Application>Microsoft Office PowerPoint</Application>
  <PresentationFormat>On-screen Show (16:9)</PresentationFormat>
  <Paragraphs>358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Blue Ridge Sans Light</vt:lpstr>
      <vt:lpstr>Arial</vt:lpstr>
      <vt:lpstr>Univers 57 Condensed</vt:lpstr>
      <vt:lpstr>Wingdings</vt:lpstr>
      <vt:lpstr>Blue Ridge Sans Medium</vt:lpstr>
      <vt:lpstr>Blue Ridge Sans</vt:lpstr>
      <vt:lpstr>Blue Ridge Sans Book</vt:lpstr>
      <vt:lpstr>Blue Ridge Medium</vt:lpstr>
      <vt:lpstr>Calibri</vt:lpstr>
      <vt:lpstr>Blue Ridge</vt:lpstr>
      <vt:lpstr>System Font Regular</vt:lpstr>
      <vt:lpstr>BCBSNC Presentation Template</vt:lpstr>
      <vt:lpstr>1_BCBSNC Presentation Template</vt:lpstr>
      <vt:lpstr>2_BCBSNC Presentation Template</vt:lpstr>
      <vt:lpstr>5_BCBSNC Presentation Template</vt:lpstr>
      <vt:lpstr>Student Health Insurance Plan for University of North Carolina System </vt:lpstr>
      <vt:lpstr>You Must Enroll or Waive Coverage</vt:lpstr>
      <vt:lpstr>International Students</vt:lpstr>
      <vt:lpstr>Dates and Rates</vt:lpstr>
      <vt:lpstr>Preventive Care</vt:lpstr>
      <vt:lpstr>Copays</vt:lpstr>
      <vt:lpstr>Deductible</vt:lpstr>
      <vt:lpstr>Deductible and Coinsurance</vt:lpstr>
      <vt:lpstr>Prescription Drug Benefits</vt:lpstr>
      <vt:lpstr>Prescription Coverage</vt:lpstr>
      <vt:lpstr>Covered Medicines</vt:lpstr>
      <vt:lpstr>Ways To Save On Your Medicines</vt:lpstr>
      <vt:lpstr>Prescription Coverage</vt:lpstr>
      <vt:lpstr>Amazon Pharmacy</vt:lpstr>
      <vt:lpstr>Blue Cross NC Member Portal</vt:lpstr>
      <vt:lpstr>Know Where To Get Care</vt:lpstr>
      <vt:lpstr>Emergency</vt:lpstr>
      <vt:lpstr>You Have Choices</vt:lpstr>
      <vt:lpstr>Telehealth Benefits</vt:lpstr>
      <vt:lpstr>How It Works</vt:lpstr>
      <vt:lpstr>Get Started</vt:lpstr>
      <vt:lpstr>Blue Cross NC Mobile App</vt:lpstr>
      <vt:lpstr>Blue365® Discounts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Plan for East Carolina University Postdocs</dc:title>
  <dc:creator>Amy Jones</dc:creator>
  <cp:lastModifiedBy>Amy Jones</cp:lastModifiedBy>
  <cp:revision>92</cp:revision>
  <dcterms:created xsi:type="dcterms:W3CDTF">2025-02-04T13:51:36Z</dcterms:created>
  <dcterms:modified xsi:type="dcterms:W3CDTF">2026-06-05T16:20:38Z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0x01010050F6A1F90F117C42AEF3D32047DF6587</vt:lpwstr>
  </property>
</Properties>
</file>